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31"/>
  </p:notesMasterIdLst>
  <p:sldIdLst>
    <p:sldId id="327" r:id="rId2"/>
    <p:sldId id="257" r:id="rId3"/>
    <p:sldId id="263" r:id="rId4"/>
    <p:sldId id="258" r:id="rId5"/>
    <p:sldId id="260" r:id="rId6"/>
    <p:sldId id="261" r:id="rId7"/>
    <p:sldId id="274" r:id="rId8"/>
    <p:sldId id="262" r:id="rId9"/>
    <p:sldId id="265" r:id="rId10"/>
    <p:sldId id="267" r:id="rId11"/>
    <p:sldId id="273" r:id="rId12"/>
    <p:sldId id="266" r:id="rId13"/>
    <p:sldId id="272" r:id="rId14"/>
    <p:sldId id="314" r:id="rId15"/>
    <p:sldId id="315" r:id="rId16"/>
    <p:sldId id="316" r:id="rId17"/>
    <p:sldId id="317" r:id="rId18"/>
    <p:sldId id="318" r:id="rId19"/>
    <p:sldId id="275" r:id="rId20"/>
    <p:sldId id="319" r:id="rId21"/>
    <p:sldId id="320" r:id="rId22"/>
    <p:sldId id="287" r:id="rId23"/>
    <p:sldId id="321" r:id="rId24"/>
    <p:sldId id="322" r:id="rId25"/>
    <p:sldId id="323" r:id="rId26"/>
    <p:sldId id="324" r:id="rId27"/>
    <p:sldId id="325" r:id="rId28"/>
    <p:sldId id="276" r:id="rId29"/>
    <p:sldId id="326" r:id="rId30"/>
  </p:sldIdLst>
  <p:sldSz cx="9144000" cy="5143500" type="screen16x9"/>
  <p:notesSz cx="6858000" cy="9144000"/>
  <p:embeddedFontLst>
    <p:embeddedFont>
      <p:font typeface="Poller One" panose="020B0604020202020204" charset="0"/>
      <p:regular r:id="rId32"/>
    </p:embeddedFont>
    <p:embeddedFont>
      <p:font typeface="Lato" panose="020F0502020204030203" pitchFamily="34" charset="0"/>
      <p:regular r:id="rId33"/>
      <p:bold r:id="rId34"/>
      <p:italic r:id="rId35"/>
      <p:boldItalic r:id="rId36"/>
    </p:embeddedFont>
    <p:embeddedFont>
      <p:font typeface="Nirmala UI" panose="020B0502040204020203" pitchFamily="34" charset="0"/>
      <p:regular r:id="rId37"/>
      <p:bold r:id="rId38"/>
    </p:embeddedFont>
    <p:embeddedFont>
      <p:font typeface="Nunito" panose="020B0604020202020204" charset="0"/>
      <p:regular r:id="rId39"/>
      <p:bold r:id="rId40"/>
      <p:italic r:id="rId41"/>
      <p:boldItalic r:id="rId42"/>
    </p:embeddedFont>
    <p:embeddedFont>
      <p:font typeface="Roboto" panose="020B0604020202020204" charset="0"/>
      <p:regular r:id="rId43"/>
      <p:bold r:id="rId44"/>
      <p:italic r:id="rId45"/>
      <p:boldItalic r:id="rId46"/>
    </p:embeddedFont>
    <p:embeddedFont>
      <p:font typeface="Open Sans" panose="020B0604020202020204" charset="0"/>
      <p:regular r:id="rId47"/>
      <p:bold r:id="rId48"/>
      <p:italic r:id="rId49"/>
      <p:boldItalic r:id="rId50"/>
    </p:embeddedFont>
    <p:embeddedFont>
      <p:font typeface="Patrick Hand" panose="020B0604020202020204" charset="0"/>
      <p:regular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F93CE5-D45F-48EB-B912-2FAA5EE323FF}">
  <a:tblStyle styleId="{1FF93CE5-D45F-48EB-B912-2FAA5EE323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364" autoAdjust="0"/>
  </p:normalViewPr>
  <p:slideViewPr>
    <p:cSldViewPr snapToGrid="0">
      <p:cViewPr varScale="1">
        <p:scale>
          <a:sx n="92" d="100"/>
          <a:sy n="92" d="100"/>
        </p:scale>
        <p:origin x="672" y="78"/>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6" d="100"/>
          <a:sy n="56" d="100"/>
        </p:scale>
        <p:origin x="2856"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a1242414e1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a1242414e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849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a1242414e1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a1242414e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a1242414e1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a1242414e1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a1242414e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a1242414e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695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18229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3846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88731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753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8b385fd27f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8b385fd27f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8b385fd2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8b385fd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8b385fd27f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8b385fd27f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5893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8b385fd27f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8b385fd27f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8329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40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92187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7745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29203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87590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a1242414e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a1242414e1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a1242414e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3061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a1242414e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a1242414e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8b385fd27f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8b385fd27f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8b385fd27f_2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8b385fd27f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a1242414e1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a1242414e1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a1242414e1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a1242414e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a1242414e1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a1242414e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912075" y="3170476"/>
            <a:ext cx="2228700" cy="561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 name="Google Shape;14;p3"/>
          <p:cNvSpPr txBox="1">
            <a:spLocks noGrp="1"/>
          </p:cNvSpPr>
          <p:nvPr>
            <p:ph type="body" idx="1"/>
          </p:nvPr>
        </p:nvSpPr>
        <p:spPr>
          <a:xfrm>
            <a:off x="912075" y="3647500"/>
            <a:ext cx="2228700" cy="638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5" name="Google Shape;15;p3"/>
          <p:cNvSpPr txBox="1">
            <a:spLocks noGrp="1"/>
          </p:cNvSpPr>
          <p:nvPr>
            <p:ph type="title" idx="2" hasCustomPrompt="1"/>
          </p:nvPr>
        </p:nvSpPr>
        <p:spPr>
          <a:xfrm>
            <a:off x="912075" y="2450776"/>
            <a:ext cx="2228700" cy="719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16" name="Google Shape;16;p3"/>
          <p:cNvPicPr preferRelativeResize="0"/>
          <p:nvPr/>
        </p:nvPicPr>
        <p:blipFill>
          <a:blip r:embed="rId2">
            <a:alphaModFix/>
          </a:blip>
          <a:stretch>
            <a:fillRect/>
          </a:stretch>
        </p:blipFill>
        <p:spPr>
          <a:xfrm>
            <a:off x="3044400" y="1604450"/>
            <a:ext cx="647700" cy="638175"/>
          </a:xfrm>
          <a:prstGeom prst="rect">
            <a:avLst/>
          </a:prstGeom>
          <a:noFill/>
          <a:ln>
            <a:noFill/>
          </a:ln>
        </p:spPr>
      </p:pic>
      <p:pic>
        <p:nvPicPr>
          <p:cNvPr id="17" name="Google Shape;17;p3"/>
          <p:cNvPicPr preferRelativeResize="0"/>
          <p:nvPr/>
        </p:nvPicPr>
        <p:blipFill>
          <a:blip r:embed="rId2">
            <a:alphaModFix/>
          </a:blip>
          <a:stretch>
            <a:fillRect/>
          </a:stretch>
        </p:blipFill>
        <p:spPr>
          <a:xfrm>
            <a:off x="2225375" y="1728613"/>
            <a:ext cx="471050" cy="464125"/>
          </a:xfrm>
          <a:prstGeom prst="rect">
            <a:avLst/>
          </a:prstGeom>
          <a:noFill/>
          <a:ln>
            <a:noFill/>
          </a:ln>
        </p:spPr>
      </p:pic>
      <p:pic>
        <p:nvPicPr>
          <p:cNvPr id="18" name="Google Shape;18;p3"/>
          <p:cNvPicPr preferRelativeResize="0"/>
          <p:nvPr/>
        </p:nvPicPr>
        <p:blipFill>
          <a:blip r:embed="rId2">
            <a:alphaModFix/>
          </a:blip>
          <a:stretch>
            <a:fillRect/>
          </a:stretch>
        </p:blipFill>
        <p:spPr>
          <a:xfrm>
            <a:off x="2765550" y="961050"/>
            <a:ext cx="278850" cy="274750"/>
          </a:xfrm>
          <a:prstGeom prst="rect">
            <a:avLst/>
          </a:prstGeom>
          <a:noFill/>
          <a:ln>
            <a:noFill/>
          </a:ln>
        </p:spPr>
      </p:pic>
      <p:pic>
        <p:nvPicPr>
          <p:cNvPr id="19" name="Google Shape;19;p3"/>
          <p:cNvPicPr preferRelativeResize="0"/>
          <p:nvPr/>
        </p:nvPicPr>
        <p:blipFill>
          <a:blip r:embed="rId2">
            <a:alphaModFix/>
          </a:blip>
          <a:stretch>
            <a:fillRect/>
          </a:stretch>
        </p:blipFill>
        <p:spPr>
          <a:xfrm rot="-2700000">
            <a:off x="7470900" y="540000"/>
            <a:ext cx="647700" cy="638175"/>
          </a:xfrm>
          <a:prstGeom prst="rect">
            <a:avLst/>
          </a:prstGeom>
          <a:noFill/>
          <a:ln>
            <a:noFill/>
          </a:ln>
        </p:spPr>
      </p:pic>
      <p:pic>
        <p:nvPicPr>
          <p:cNvPr id="20" name="Google Shape;20;p3"/>
          <p:cNvPicPr preferRelativeResize="0"/>
          <p:nvPr/>
        </p:nvPicPr>
        <p:blipFill>
          <a:blip r:embed="rId3">
            <a:alphaModFix/>
          </a:blip>
          <a:stretch>
            <a:fillRect/>
          </a:stretch>
        </p:blipFill>
        <p:spPr>
          <a:xfrm rot="969661">
            <a:off x="7738700" y="3572975"/>
            <a:ext cx="1652101" cy="2263401"/>
          </a:xfrm>
          <a:prstGeom prst="rect">
            <a:avLst/>
          </a:prstGeom>
          <a:noFill/>
          <a:ln>
            <a:noFill/>
          </a:ln>
        </p:spPr>
      </p:pic>
      <p:pic>
        <p:nvPicPr>
          <p:cNvPr id="21" name="Google Shape;21;p3"/>
          <p:cNvPicPr preferRelativeResize="0"/>
          <p:nvPr/>
        </p:nvPicPr>
        <p:blipFill>
          <a:blip r:embed="rId4">
            <a:alphaModFix/>
          </a:blip>
          <a:stretch>
            <a:fillRect/>
          </a:stretch>
        </p:blipFill>
        <p:spPr>
          <a:xfrm rot="8443149">
            <a:off x="-403963" y="-473042"/>
            <a:ext cx="1986846" cy="23524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2">
  <p:cSld name="CUSTOM_7">
    <p:spTree>
      <p:nvGrpSpPr>
        <p:cNvPr id="1" name="Shape 103"/>
        <p:cNvGrpSpPr/>
        <p:nvPr/>
      </p:nvGrpSpPr>
      <p:grpSpPr>
        <a:xfrm>
          <a:off x="0" y="0"/>
          <a:ext cx="0" cy="0"/>
          <a:chOff x="0" y="0"/>
          <a:chExt cx="0" cy="0"/>
        </a:xfrm>
      </p:grpSpPr>
      <p:sp>
        <p:nvSpPr>
          <p:cNvPr id="104" name="Google Shape;104;p1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4"/>
          <p:cNvSpPr txBox="1">
            <a:spLocks noGrp="1"/>
          </p:cNvSpPr>
          <p:nvPr>
            <p:ph type="subTitle" idx="1"/>
          </p:nvPr>
        </p:nvSpPr>
        <p:spPr>
          <a:xfrm>
            <a:off x="986690" y="3013050"/>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06" name="Google Shape;106;p14"/>
          <p:cNvSpPr txBox="1">
            <a:spLocks noGrp="1"/>
          </p:cNvSpPr>
          <p:nvPr>
            <p:ph type="title" idx="2"/>
          </p:nvPr>
        </p:nvSpPr>
        <p:spPr>
          <a:xfrm>
            <a:off x="986689" y="2571756"/>
            <a:ext cx="1859700" cy="420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07" name="Google Shape;107;p14"/>
          <p:cNvSpPr txBox="1">
            <a:spLocks noGrp="1"/>
          </p:cNvSpPr>
          <p:nvPr>
            <p:ph type="subTitle" idx="3"/>
          </p:nvPr>
        </p:nvSpPr>
        <p:spPr>
          <a:xfrm>
            <a:off x="6298595" y="3013050"/>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08" name="Google Shape;108;p14"/>
          <p:cNvSpPr txBox="1">
            <a:spLocks noGrp="1"/>
          </p:cNvSpPr>
          <p:nvPr>
            <p:ph type="title" idx="4"/>
          </p:nvPr>
        </p:nvSpPr>
        <p:spPr>
          <a:xfrm>
            <a:off x="6298590" y="2571756"/>
            <a:ext cx="1859700" cy="420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09" name="Google Shape;109;p14"/>
          <p:cNvSpPr txBox="1">
            <a:spLocks noGrp="1"/>
          </p:cNvSpPr>
          <p:nvPr>
            <p:ph type="subTitle" idx="5"/>
          </p:nvPr>
        </p:nvSpPr>
        <p:spPr>
          <a:xfrm>
            <a:off x="3642642" y="3013050"/>
            <a:ext cx="1859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0" name="Google Shape;110;p14"/>
          <p:cNvSpPr txBox="1">
            <a:spLocks noGrp="1"/>
          </p:cNvSpPr>
          <p:nvPr>
            <p:ph type="title" idx="6"/>
          </p:nvPr>
        </p:nvSpPr>
        <p:spPr>
          <a:xfrm>
            <a:off x="3642634" y="2571756"/>
            <a:ext cx="1859700" cy="420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pic>
        <p:nvPicPr>
          <p:cNvPr id="111" name="Google Shape;111;p14"/>
          <p:cNvPicPr preferRelativeResize="0"/>
          <p:nvPr/>
        </p:nvPicPr>
        <p:blipFill>
          <a:blip r:embed="rId2">
            <a:alphaModFix/>
          </a:blip>
          <a:stretch>
            <a:fillRect/>
          </a:stretch>
        </p:blipFill>
        <p:spPr>
          <a:xfrm rot="-1314146">
            <a:off x="7648203" y="586238"/>
            <a:ext cx="1220445" cy="1367175"/>
          </a:xfrm>
          <a:prstGeom prst="rect">
            <a:avLst/>
          </a:prstGeom>
          <a:noFill/>
          <a:ln>
            <a:noFill/>
          </a:ln>
        </p:spPr>
      </p:pic>
      <p:pic>
        <p:nvPicPr>
          <p:cNvPr id="112" name="Google Shape;112;p14"/>
          <p:cNvPicPr preferRelativeResize="0"/>
          <p:nvPr/>
        </p:nvPicPr>
        <p:blipFill>
          <a:blip r:embed="rId3">
            <a:alphaModFix/>
          </a:blip>
          <a:stretch>
            <a:fillRect/>
          </a:stretch>
        </p:blipFill>
        <p:spPr>
          <a:xfrm>
            <a:off x="986700" y="1859263"/>
            <a:ext cx="450900" cy="444275"/>
          </a:xfrm>
          <a:prstGeom prst="rect">
            <a:avLst/>
          </a:prstGeom>
          <a:noFill/>
          <a:ln>
            <a:noFill/>
          </a:ln>
        </p:spPr>
      </p:pic>
      <p:pic>
        <p:nvPicPr>
          <p:cNvPr id="113" name="Google Shape;113;p14"/>
          <p:cNvPicPr preferRelativeResize="0"/>
          <p:nvPr/>
        </p:nvPicPr>
        <p:blipFill>
          <a:blip r:embed="rId3">
            <a:alphaModFix/>
          </a:blip>
          <a:stretch>
            <a:fillRect/>
          </a:stretch>
        </p:blipFill>
        <p:spPr>
          <a:xfrm rot="-9714193">
            <a:off x="7758725" y="1804712"/>
            <a:ext cx="561650" cy="553375"/>
          </a:xfrm>
          <a:prstGeom prst="rect">
            <a:avLst/>
          </a:prstGeom>
          <a:noFill/>
          <a:ln>
            <a:noFill/>
          </a:ln>
        </p:spPr>
      </p:pic>
      <p:pic>
        <p:nvPicPr>
          <p:cNvPr id="114" name="Google Shape;114;p14"/>
          <p:cNvPicPr preferRelativeResize="0"/>
          <p:nvPr/>
        </p:nvPicPr>
        <p:blipFill>
          <a:blip r:embed="rId3">
            <a:alphaModFix/>
          </a:blip>
          <a:stretch>
            <a:fillRect/>
          </a:stretch>
        </p:blipFill>
        <p:spPr>
          <a:xfrm rot="2700000">
            <a:off x="7593575" y="1623000"/>
            <a:ext cx="197800" cy="1948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115"/>
        <p:cNvGrpSpPr/>
        <p:nvPr/>
      </p:nvGrpSpPr>
      <p:grpSpPr>
        <a:xfrm>
          <a:off x="0" y="0"/>
          <a:ext cx="0" cy="0"/>
          <a:chOff x="0" y="0"/>
          <a:chExt cx="0" cy="0"/>
        </a:xfrm>
      </p:grpSpPr>
      <p:sp>
        <p:nvSpPr>
          <p:cNvPr id="116" name="Google Shape;116;p15"/>
          <p:cNvSpPr txBox="1">
            <a:spLocks noGrp="1"/>
          </p:cNvSpPr>
          <p:nvPr>
            <p:ph type="title"/>
          </p:nvPr>
        </p:nvSpPr>
        <p:spPr>
          <a:xfrm>
            <a:off x="720000" y="3450538"/>
            <a:ext cx="3848700" cy="3981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dk2"/>
              </a:buClr>
              <a:buSzPts val="1400"/>
              <a:buNone/>
              <a:defRPr sz="14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117" name="Google Shape;117;p15"/>
          <p:cNvSpPr txBox="1">
            <a:spLocks noGrp="1"/>
          </p:cNvSpPr>
          <p:nvPr>
            <p:ph type="subTitle" idx="1"/>
          </p:nvPr>
        </p:nvSpPr>
        <p:spPr>
          <a:xfrm>
            <a:off x="720000" y="1457325"/>
            <a:ext cx="5165100" cy="1891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18" name="Google Shape;118;p15"/>
          <p:cNvPicPr preferRelativeResize="0"/>
          <p:nvPr/>
        </p:nvPicPr>
        <p:blipFill>
          <a:blip r:embed="rId2">
            <a:alphaModFix/>
          </a:blip>
          <a:stretch>
            <a:fillRect/>
          </a:stretch>
        </p:blipFill>
        <p:spPr>
          <a:xfrm>
            <a:off x="7135429" y="2946150"/>
            <a:ext cx="2776621" cy="3287622"/>
          </a:xfrm>
          <a:prstGeom prst="rect">
            <a:avLst/>
          </a:prstGeom>
          <a:noFill/>
          <a:ln>
            <a:noFill/>
          </a:ln>
        </p:spPr>
      </p:pic>
      <p:pic>
        <p:nvPicPr>
          <p:cNvPr id="119" name="Google Shape;119;p15"/>
          <p:cNvPicPr preferRelativeResize="0"/>
          <p:nvPr/>
        </p:nvPicPr>
        <p:blipFill>
          <a:blip r:embed="rId3">
            <a:alphaModFix/>
          </a:blip>
          <a:stretch>
            <a:fillRect/>
          </a:stretch>
        </p:blipFill>
        <p:spPr>
          <a:xfrm>
            <a:off x="5674850" y="3885162"/>
            <a:ext cx="1779953" cy="243856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
  <p:cSld name="CUSTOM_1_1">
    <p:spTree>
      <p:nvGrpSpPr>
        <p:cNvPr id="1" name="Shape 120"/>
        <p:cNvGrpSpPr/>
        <p:nvPr/>
      </p:nvGrpSpPr>
      <p:grpSpPr>
        <a:xfrm>
          <a:off x="0" y="0"/>
          <a:ext cx="0" cy="0"/>
          <a:chOff x="0" y="0"/>
          <a:chExt cx="0" cy="0"/>
        </a:xfrm>
      </p:grpSpPr>
      <p:sp>
        <p:nvSpPr>
          <p:cNvPr id="121" name="Google Shape;121;p1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2" name="Google Shape;122;p16"/>
          <p:cNvSpPr txBox="1">
            <a:spLocks noGrp="1"/>
          </p:cNvSpPr>
          <p:nvPr>
            <p:ph type="subTitle" idx="1"/>
          </p:nvPr>
        </p:nvSpPr>
        <p:spPr>
          <a:xfrm>
            <a:off x="724125" y="2343367"/>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3" name="Google Shape;123;p16"/>
          <p:cNvSpPr txBox="1">
            <a:spLocks noGrp="1"/>
          </p:cNvSpPr>
          <p:nvPr>
            <p:ph type="title" idx="2"/>
          </p:nvPr>
        </p:nvSpPr>
        <p:spPr>
          <a:xfrm>
            <a:off x="724125" y="1927890"/>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24" name="Google Shape;124;p16"/>
          <p:cNvSpPr txBox="1">
            <a:spLocks noGrp="1"/>
          </p:cNvSpPr>
          <p:nvPr>
            <p:ph type="subTitle" idx="3"/>
          </p:nvPr>
        </p:nvSpPr>
        <p:spPr>
          <a:xfrm>
            <a:off x="3413996" y="2343367"/>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5" name="Google Shape;125;p16"/>
          <p:cNvSpPr txBox="1">
            <a:spLocks noGrp="1"/>
          </p:cNvSpPr>
          <p:nvPr>
            <p:ph type="title" idx="4"/>
          </p:nvPr>
        </p:nvSpPr>
        <p:spPr>
          <a:xfrm>
            <a:off x="3414000" y="1927890"/>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26" name="Google Shape;126;p16"/>
          <p:cNvSpPr txBox="1">
            <a:spLocks noGrp="1"/>
          </p:cNvSpPr>
          <p:nvPr>
            <p:ph type="subTitle" idx="5"/>
          </p:nvPr>
        </p:nvSpPr>
        <p:spPr>
          <a:xfrm>
            <a:off x="6103866" y="2343367"/>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7" name="Google Shape;127;p16"/>
          <p:cNvSpPr txBox="1">
            <a:spLocks noGrp="1"/>
          </p:cNvSpPr>
          <p:nvPr>
            <p:ph type="title" idx="6"/>
          </p:nvPr>
        </p:nvSpPr>
        <p:spPr>
          <a:xfrm>
            <a:off x="6103874" y="1927890"/>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28" name="Google Shape;128;p16"/>
          <p:cNvSpPr txBox="1">
            <a:spLocks noGrp="1"/>
          </p:cNvSpPr>
          <p:nvPr>
            <p:ph type="subTitle" idx="7"/>
          </p:nvPr>
        </p:nvSpPr>
        <p:spPr>
          <a:xfrm>
            <a:off x="724125" y="3904708"/>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29" name="Google Shape;129;p16"/>
          <p:cNvSpPr txBox="1">
            <a:spLocks noGrp="1"/>
          </p:cNvSpPr>
          <p:nvPr>
            <p:ph type="title" idx="8"/>
          </p:nvPr>
        </p:nvSpPr>
        <p:spPr>
          <a:xfrm>
            <a:off x="724125" y="3489207"/>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30" name="Google Shape;130;p16"/>
          <p:cNvSpPr txBox="1">
            <a:spLocks noGrp="1"/>
          </p:cNvSpPr>
          <p:nvPr>
            <p:ph type="subTitle" idx="9"/>
          </p:nvPr>
        </p:nvSpPr>
        <p:spPr>
          <a:xfrm>
            <a:off x="3413996" y="3904708"/>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1" name="Google Shape;131;p16"/>
          <p:cNvSpPr txBox="1">
            <a:spLocks noGrp="1"/>
          </p:cNvSpPr>
          <p:nvPr>
            <p:ph type="title" idx="13"/>
          </p:nvPr>
        </p:nvSpPr>
        <p:spPr>
          <a:xfrm>
            <a:off x="3414000" y="3489207"/>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32" name="Google Shape;132;p16"/>
          <p:cNvSpPr txBox="1">
            <a:spLocks noGrp="1"/>
          </p:cNvSpPr>
          <p:nvPr>
            <p:ph type="subTitle" idx="14"/>
          </p:nvPr>
        </p:nvSpPr>
        <p:spPr>
          <a:xfrm>
            <a:off x="6103866" y="3904708"/>
            <a:ext cx="23160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16"/>
          <p:cNvSpPr txBox="1">
            <a:spLocks noGrp="1"/>
          </p:cNvSpPr>
          <p:nvPr>
            <p:ph type="title" idx="15"/>
          </p:nvPr>
        </p:nvSpPr>
        <p:spPr>
          <a:xfrm>
            <a:off x="6103874" y="3489207"/>
            <a:ext cx="23160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pic>
        <p:nvPicPr>
          <p:cNvPr id="134" name="Google Shape;134;p16"/>
          <p:cNvPicPr preferRelativeResize="0"/>
          <p:nvPr/>
        </p:nvPicPr>
        <p:blipFill>
          <a:blip r:embed="rId2">
            <a:alphaModFix/>
          </a:blip>
          <a:stretch>
            <a:fillRect/>
          </a:stretch>
        </p:blipFill>
        <p:spPr>
          <a:xfrm rot="10110992" flipH="1">
            <a:off x="7752433" y="-1354960"/>
            <a:ext cx="2091957" cy="2866021"/>
          </a:xfrm>
          <a:prstGeom prst="rect">
            <a:avLst/>
          </a:prstGeom>
          <a:noFill/>
          <a:ln>
            <a:noFill/>
          </a:ln>
        </p:spPr>
      </p:pic>
      <p:pic>
        <p:nvPicPr>
          <p:cNvPr id="135" name="Google Shape;135;p16"/>
          <p:cNvPicPr preferRelativeResize="0"/>
          <p:nvPr/>
        </p:nvPicPr>
        <p:blipFill>
          <a:blip r:embed="rId2">
            <a:alphaModFix/>
          </a:blip>
          <a:stretch>
            <a:fillRect/>
          </a:stretch>
        </p:blipFill>
        <p:spPr>
          <a:xfrm rot="-10110992">
            <a:off x="-531717" y="-1354960"/>
            <a:ext cx="2091957" cy="286602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453900" y="1465776"/>
            <a:ext cx="2236200" cy="561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6" name="Google Shape;146;p18"/>
          <p:cNvSpPr txBox="1">
            <a:spLocks noGrp="1"/>
          </p:cNvSpPr>
          <p:nvPr>
            <p:ph type="body" idx="1"/>
          </p:nvPr>
        </p:nvSpPr>
        <p:spPr>
          <a:xfrm>
            <a:off x="2634500" y="1942800"/>
            <a:ext cx="3875100" cy="39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7" name="Google Shape;147;p18"/>
          <p:cNvSpPr txBox="1">
            <a:spLocks noGrp="1"/>
          </p:cNvSpPr>
          <p:nvPr>
            <p:ph type="title" idx="2" hasCustomPrompt="1"/>
          </p:nvPr>
        </p:nvSpPr>
        <p:spPr>
          <a:xfrm>
            <a:off x="3453900" y="746076"/>
            <a:ext cx="2236200" cy="719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148" name="Google Shape;148;p18"/>
          <p:cNvPicPr preferRelativeResize="0"/>
          <p:nvPr/>
        </p:nvPicPr>
        <p:blipFill>
          <a:blip r:embed="rId2">
            <a:alphaModFix/>
          </a:blip>
          <a:stretch>
            <a:fillRect/>
          </a:stretch>
        </p:blipFill>
        <p:spPr>
          <a:xfrm rot="-963434" flipH="1">
            <a:off x="8298547" y="3533125"/>
            <a:ext cx="1186803" cy="1963700"/>
          </a:xfrm>
          <a:prstGeom prst="rect">
            <a:avLst/>
          </a:prstGeom>
          <a:noFill/>
          <a:ln>
            <a:noFill/>
          </a:ln>
        </p:spPr>
      </p:pic>
      <p:pic>
        <p:nvPicPr>
          <p:cNvPr id="149" name="Google Shape;149;p18"/>
          <p:cNvPicPr preferRelativeResize="0"/>
          <p:nvPr/>
        </p:nvPicPr>
        <p:blipFill>
          <a:blip r:embed="rId3">
            <a:alphaModFix/>
          </a:blip>
          <a:stretch>
            <a:fillRect/>
          </a:stretch>
        </p:blipFill>
        <p:spPr>
          <a:xfrm flipH="1">
            <a:off x="7506724" y="4009200"/>
            <a:ext cx="1433335" cy="1963699"/>
          </a:xfrm>
          <a:prstGeom prst="rect">
            <a:avLst/>
          </a:prstGeom>
          <a:noFill/>
          <a:ln>
            <a:noFill/>
          </a:ln>
        </p:spPr>
      </p:pic>
      <p:pic>
        <p:nvPicPr>
          <p:cNvPr id="150" name="Google Shape;150;p18"/>
          <p:cNvPicPr preferRelativeResize="0"/>
          <p:nvPr/>
        </p:nvPicPr>
        <p:blipFill>
          <a:blip r:embed="rId4">
            <a:alphaModFix/>
          </a:blip>
          <a:stretch>
            <a:fillRect/>
          </a:stretch>
        </p:blipFill>
        <p:spPr>
          <a:xfrm rot="1466253" flipH="1">
            <a:off x="263734" y="3897574"/>
            <a:ext cx="1645601" cy="1948400"/>
          </a:xfrm>
          <a:prstGeom prst="rect">
            <a:avLst/>
          </a:prstGeom>
          <a:noFill/>
          <a:ln>
            <a:noFill/>
          </a:ln>
        </p:spPr>
      </p:pic>
      <p:pic>
        <p:nvPicPr>
          <p:cNvPr id="151" name="Google Shape;151;p18"/>
          <p:cNvPicPr preferRelativeResize="0"/>
          <p:nvPr/>
        </p:nvPicPr>
        <p:blipFill>
          <a:blip r:embed="rId3">
            <a:alphaModFix/>
          </a:blip>
          <a:stretch>
            <a:fillRect/>
          </a:stretch>
        </p:blipFill>
        <p:spPr>
          <a:xfrm rot="1439617" flipH="1">
            <a:off x="-481300" y="3451600"/>
            <a:ext cx="1433335" cy="1963698"/>
          </a:xfrm>
          <a:prstGeom prst="rect">
            <a:avLst/>
          </a:prstGeom>
          <a:noFill/>
          <a:ln>
            <a:noFill/>
          </a:ln>
        </p:spPr>
      </p:pic>
      <p:pic>
        <p:nvPicPr>
          <p:cNvPr id="152" name="Google Shape;152;p18"/>
          <p:cNvPicPr preferRelativeResize="0"/>
          <p:nvPr/>
        </p:nvPicPr>
        <p:blipFill>
          <a:blip r:embed="rId5">
            <a:alphaModFix/>
          </a:blip>
          <a:stretch>
            <a:fillRect/>
          </a:stretch>
        </p:blipFill>
        <p:spPr>
          <a:xfrm rot="1848364">
            <a:off x="760248" y="2655921"/>
            <a:ext cx="430329" cy="424008"/>
          </a:xfrm>
          <a:prstGeom prst="rect">
            <a:avLst/>
          </a:prstGeom>
          <a:noFill/>
          <a:ln>
            <a:noFill/>
          </a:ln>
        </p:spPr>
      </p:pic>
      <p:pic>
        <p:nvPicPr>
          <p:cNvPr id="153" name="Google Shape;153;p18"/>
          <p:cNvPicPr preferRelativeResize="0"/>
          <p:nvPr/>
        </p:nvPicPr>
        <p:blipFill>
          <a:blip r:embed="rId5">
            <a:alphaModFix/>
          </a:blip>
          <a:stretch>
            <a:fillRect/>
          </a:stretch>
        </p:blipFill>
        <p:spPr>
          <a:xfrm rot="1848368">
            <a:off x="393259" y="1886759"/>
            <a:ext cx="529560" cy="521781"/>
          </a:xfrm>
          <a:prstGeom prst="rect">
            <a:avLst/>
          </a:prstGeom>
          <a:noFill/>
          <a:ln>
            <a:noFill/>
          </a:ln>
        </p:spPr>
      </p:pic>
      <p:pic>
        <p:nvPicPr>
          <p:cNvPr id="154" name="Google Shape;154;p18"/>
          <p:cNvPicPr preferRelativeResize="0"/>
          <p:nvPr/>
        </p:nvPicPr>
        <p:blipFill>
          <a:blip r:embed="rId5">
            <a:alphaModFix/>
          </a:blip>
          <a:stretch>
            <a:fillRect/>
          </a:stretch>
        </p:blipFill>
        <p:spPr>
          <a:xfrm rot="-1701349">
            <a:off x="937901" y="1176109"/>
            <a:ext cx="326972" cy="322183"/>
          </a:xfrm>
          <a:prstGeom prst="rect">
            <a:avLst/>
          </a:prstGeom>
          <a:noFill/>
          <a:ln>
            <a:noFill/>
          </a:ln>
        </p:spPr>
      </p:pic>
      <p:pic>
        <p:nvPicPr>
          <p:cNvPr id="155" name="Google Shape;155;p18"/>
          <p:cNvPicPr preferRelativeResize="0"/>
          <p:nvPr/>
        </p:nvPicPr>
        <p:blipFill>
          <a:blip r:embed="rId5">
            <a:alphaModFix/>
          </a:blip>
          <a:stretch>
            <a:fillRect/>
          </a:stretch>
        </p:blipFill>
        <p:spPr>
          <a:xfrm rot="-3167200" flipH="1">
            <a:off x="7959049" y="2662661"/>
            <a:ext cx="430329" cy="424008"/>
          </a:xfrm>
          <a:prstGeom prst="rect">
            <a:avLst/>
          </a:prstGeom>
          <a:noFill/>
          <a:ln>
            <a:noFill/>
          </a:ln>
        </p:spPr>
      </p:pic>
      <p:pic>
        <p:nvPicPr>
          <p:cNvPr id="156" name="Google Shape;156;p18"/>
          <p:cNvPicPr preferRelativeResize="0"/>
          <p:nvPr/>
        </p:nvPicPr>
        <p:blipFill>
          <a:blip r:embed="rId5">
            <a:alphaModFix/>
          </a:blip>
          <a:stretch>
            <a:fillRect/>
          </a:stretch>
        </p:blipFill>
        <p:spPr>
          <a:xfrm rot="-3167203" flipH="1">
            <a:off x="8174813" y="1804969"/>
            <a:ext cx="529560" cy="521781"/>
          </a:xfrm>
          <a:prstGeom prst="rect">
            <a:avLst/>
          </a:prstGeom>
          <a:noFill/>
          <a:ln>
            <a:noFill/>
          </a:ln>
        </p:spPr>
      </p:pic>
      <p:pic>
        <p:nvPicPr>
          <p:cNvPr id="157" name="Google Shape;157;p18"/>
          <p:cNvPicPr preferRelativeResize="0"/>
          <p:nvPr/>
        </p:nvPicPr>
        <p:blipFill>
          <a:blip r:embed="rId5">
            <a:alphaModFix/>
          </a:blip>
          <a:stretch>
            <a:fillRect/>
          </a:stretch>
        </p:blipFill>
        <p:spPr>
          <a:xfrm rot="382513" flipH="1">
            <a:off x="7820858" y="1217292"/>
            <a:ext cx="326972" cy="32218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5_2_1">
    <p:spTree>
      <p:nvGrpSpPr>
        <p:cNvPr id="1" name="Shape 167"/>
        <p:cNvGrpSpPr/>
        <p:nvPr/>
      </p:nvGrpSpPr>
      <p:grpSpPr>
        <a:xfrm>
          <a:off x="0" y="0"/>
          <a:ext cx="0" cy="0"/>
          <a:chOff x="0" y="0"/>
          <a:chExt cx="0" cy="0"/>
        </a:xfrm>
      </p:grpSpPr>
      <p:sp>
        <p:nvSpPr>
          <p:cNvPr id="168" name="Google Shape;168;p2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 name="Google Shape;169;p20"/>
          <p:cNvSpPr txBox="1">
            <a:spLocks noGrp="1"/>
          </p:cNvSpPr>
          <p:nvPr>
            <p:ph type="title" idx="2"/>
          </p:nvPr>
        </p:nvSpPr>
        <p:spPr>
          <a:xfrm>
            <a:off x="2254500" y="1615406"/>
            <a:ext cx="5951400" cy="408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0" name="Google Shape;170;p20"/>
          <p:cNvSpPr txBox="1">
            <a:spLocks noGrp="1"/>
          </p:cNvSpPr>
          <p:nvPr>
            <p:ph type="body" idx="1"/>
          </p:nvPr>
        </p:nvSpPr>
        <p:spPr>
          <a:xfrm>
            <a:off x="2254500" y="1968799"/>
            <a:ext cx="5951400" cy="3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71" name="Google Shape;171;p20"/>
          <p:cNvSpPr txBox="1">
            <a:spLocks noGrp="1"/>
          </p:cNvSpPr>
          <p:nvPr>
            <p:ph type="title" idx="3" hasCustomPrompt="1"/>
          </p:nvPr>
        </p:nvSpPr>
        <p:spPr>
          <a:xfrm>
            <a:off x="938100" y="1545350"/>
            <a:ext cx="1316400" cy="719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72" name="Google Shape;172;p20"/>
          <p:cNvSpPr txBox="1">
            <a:spLocks noGrp="1"/>
          </p:cNvSpPr>
          <p:nvPr>
            <p:ph type="title" idx="4"/>
          </p:nvPr>
        </p:nvSpPr>
        <p:spPr>
          <a:xfrm>
            <a:off x="2254500" y="2729909"/>
            <a:ext cx="5951400" cy="408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3" name="Google Shape;173;p20"/>
          <p:cNvSpPr txBox="1">
            <a:spLocks noGrp="1"/>
          </p:cNvSpPr>
          <p:nvPr>
            <p:ph type="body" idx="5"/>
          </p:nvPr>
        </p:nvSpPr>
        <p:spPr>
          <a:xfrm>
            <a:off x="2254500" y="3083318"/>
            <a:ext cx="5951400" cy="3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74" name="Google Shape;174;p20"/>
          <p:cNvSpPr txBox="1">
            <a:spLocks noGrp="1"/>
          </p:cNvSpPr>
          <p:nvPr>
            <p:ph type="title" idx="6" hasCustomPrompt="1"/>
          </p:nvPr>
        </p:nvSpPr>
        <p:spPr>
          <a:xfrm>
            <a:off x="938100" y="2610313"/>
            <a:ext cx="1316400" cy="719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75" name="Google Shape;175;p20"/>
          <p:cNvSpPr txBox="1">
            <a:spLocks noGrp="1"/>
          </p:cNvSpPr>
          <p:nvPr>
            <p:ph type="title" idx="7"/>
          </p:nvPr>
        </p:nvSpPr>
        <p:spPr>
          <a:xfrm>
            <a:off x="2254500" y="3745332"/>
            <a:ext cx="5951400" cy="408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6" name="Google Shape;176;p20"/>
          <p:cNvSpPr txBox="1">
            <a:spLocks noGrp="1"/>
          </p:cNvSpPr>
          <p:nvPr>
            <p:ph type="body" idx="8"/>
          </p:nvPr>
        </p:nvSpPr>
        <p:spPr>
          <a:xfrm>
            <a:off x="2254500" y="4098725"/>
            <a:ext cx="5951400" cy="3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77" name="Google Shape;177;p20"/>
          <p:cNvSpPr txBox="1">
            <a:spLocks noGrp="1"/>
          </p:cNvSpPr>
          <p:nvPr>
            <p:ph type="title" idx="9" hasCustomPrompt="1"/>
          </p:nvPr>
        </p:nvSpPr>
        <p:spPr>
          <a:xfrm>
            <a:off x="938100" y="3675277"/>
            <a:ext cx="1316400" cy="719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pic>
        <p:nvPicPr>
          <p:cNvPr id="178" name="Google Shape;178;p20"/>
          <p:cNvPicPr preferRelativeResize="0"/>
          <p:nvPr/>
        </p:nvPicPr>
        <p:blipFill>
          <a:blip r:embed="rId2">
            <a:alphaModFix/>
          </a:blip>
          <a:stretch>
            <a:fillRect/>
          </a:stretch>
        </p:blipFill>
        <p:spPr>
          <a:xfrm rot="-212397" flipH="1">
            <a:off x="8106500" y="3186143"/>
            <a:ext cx="1301430" cy="2153364"/>
          </a:xfrm>
          <a:prstGeom prst="rect">
            <a:avLst/>
          </a:prstGeom>
          <a:noFill/>
          <a:ln>
            <a:noFill/>
          </a:ln>
        </p:spPr>
      </p:pic>
      <p:pic>
        <p:nvPicPr>
          <p:cNvPr id="179" name="Google Shape;179;p20"/>
          <p:cNvPicPr preferRelativeResize="0"/>
          <p:nvPr/>
        </p:nvPicPr>
        <p:blipFill>
          <a:blip r:embed="rId3">
            <a:alphaModFix/>
          </a:blip>
          <a:stretch>
            <a:fillRect/>
          </a:stretch>
        </p:blipFill>
        <p:spPr>
          <a:xfrm rot="-1695450" flipH="1">
            <a:off x="7398475" y="3727962"/>
            <a:ext cx="1571773" cy="2153365"/>
          </a:xfrm>
          <a:prstGeom prst="rect">
            <a:avLst/>
          </a:prstGeom>
          <a:noFill/>
          <a:ln>
            <a:noFill/>
          </a:ln>
        </p:spPr>
      </p:pic>
      <p:pic>
        <p:nvPicPr>
          <p:cNvPr id="180" name="Google Shape;180;p20"/>
          <p:cNvPicPr preferRelativeResize="0"/>
          <p:nvPr/>
        </p:nvPicPr>
        <p:blipFill>
          <a:blip r:embed="rId4">
            <a:alphaModFix/>
          </a:blip>
          <a:stretch>
            <a:fillRect/>
          </a:stretch>
        </p:blipFill>
        <p:spPr>
          <a:xfrm rot="1396427">
            <a:off x="496075" y="169925"/>
            <a:ext cx="1118050" cy="125249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5_2_1_1">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83" name="Google Shape;183;p21"/>
          <p:cNvPicPr preferRelativeResize="0"/>
          <p:nvPr/>
        </p:nvPicPr>
        <p:blipFill>
          <a:blip r:embed="rId2">
            <a:alphaModFix/>
          </a:blip>
          <a:stretch>
            <a:fillRect/>
          </a:stretch>
        </p:blipFill>
        <p:spPr>
          <a:xfrm>
            <a:off x="384475" y="273238"/>
            <a:ext cx="671050" cy="661225"/>
          </a:xfrm>
          <a:prstGeom prst="rect">
            <a:avLst/>
          </a:prstGeom>
          <a:noFill/>
          <a:ln>
            <a:noFill/>
          </a:ln>
        </p:spPr>
      </p:pic>
      <p:pic>
        <p:nvPicPr>
          <p:cNvPr id="184" name="Google Shape;184;p21"/>
          <p:cNvPicPr preferRelativeResize="0"/>
          <p:nvPr/>
        </p:nvPicPr>
        <p:blipFill>
          <a:blip r:embed="rId2">
            <a:alphaModFix/>
          </a:blip>
          <a:stretch>
            <a:fillRect/>
          </a:stretch>
        </p:blipFill>
        <p:spPr>
          <a:xfrm rot="8246623">
            <a:off x="8445232" y="988912"/>
            <a:ext cx="261211" cy="257376"/>
          </a:xfrm>
          <a:prstGeom prst="rect">
            <a:avLst/>
          </a:prstGeom>
          <a:noFill/>
          <a:ln>
            <a:noFill/>
          </a:ln>
        </p:spPr>
      </p:pic>
      <p:pic>
        <p:nvPicPr>
          <p:cNvPr id="185" name="Google Shape;185;p21"/>
          <p:cNvPicPr preferRelativeResize="0"/>
          <p:nvPr/>
        </p:nvPicPr>
        <p:blipFill>
          <a:blip r:embed="rId2">
            <a:alphaModFix/>
          </a:blip>
          <a:stretch>
            <a:fillRect/>
          </a:stretch>
        </p:blipFill>
        <p:spPr>
          <a:xfrm rot="-7472463">
            <a:off x="8150718" y="289394"/>
            <a:ext cx="390190" cy="384461"/>
          </a:xfrm>
          <a:prstGeom prst="rect">
            <a:avLst/>
          </a:prstGeom>
          <a:noFill/>
          <a:ln>
            <a:noFill/>
          </a:ln>
        </p:spPr>
      </p:pic>
      <p:pic>
        <p:nvPicPr>
          <p:cNvPr id="186" name="Google Shape;186;p21"/>
          <p:cNvPicPr preferRelativeResize="0"/>
          <p:nvPr/>
        </p:nvPicPr>
        <p:blipFill>
          <a:blip r:embed="rId2">
            <a:alphaModFix/>
          </a:blip>
          <a:stretch>
            <a:fillRect/>
          </a:stretch>
        </p:blipFill>
        <p:spPr>
          <a:xfrm rot="-887511">
            <a:off x="7880257" y="698912"/>
            <a:ext cx="261211" cy="25737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1802350" y="1938507"/>
            <a:ext cx="2316000" cy="966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264" name="Google Shape;264;p30"/>
          <p:cNvSpPr txBox="1">
            <a:spLocks noGrp="1"/>
          </p:cNvSpPr>
          <p:nvPr>
            <p:ph type="subTitle" idx="1"/>
          </p:nvPr>
        </p:nvSpPr>
        <p:spPr>
          <a:xfrm>
            <a:off x="1802346" y="2842417"/>
            <a:ext cx="2316000" cy="69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pic>
        <p:nvPicPr>
          <p:cNvPr id="265" name="Google Shape;265;p30"/>
          <p:cNvPicPr preferRelativeResize="0"/>
          <p:nvPr/>
        </p:nvPicPr>
        <p:blipFill>
          <a:blip r:embed="rId2">
            <a:alphaModFix/>
          </a:blip>
          <a:stretch>
            <a:fillRect/>
          </a:stretch>
        </p:blipFill>
        <p:spPr>
          <a:xfrm rot="-1318893">
            <a:off x="7824629" y="3481597"/>
            <a:ext cx="1965863" cy="2693255"/>
          </a:xfrm>
          <a:prstGeom prst="rect">
            <a:avLst/>
          </a:prstGeom>
          <a:noFill/>
          <a:ln>
            <a:noFill/>
          </a:ln>
        </p:spPr>
      </p:pic>
      <p:pic>
        <p:nvPicPr>
          <p:cNvPr id="266" name="Google Shape;266;p30"/>
          <p:cNvPicPr preferRelativeResize="0"/>
          <p:nvPr/>
        </p:nvPicPr>
        <p:blipFill>
          <a:blip r:embed="rId3">
            <a:alphaModFix/>
          </a:blip>
          <a:stretch>
            <a:fillRect/>
          </a:stretch>
        </p:blipFill>
        <p:spPr>
          <a:xfrm rot="1848364">
            <a:off x="1986410" y="976809"/>
            <a:ext cx="430329" cy="424008"/>
          </a:xfrm>
          <a:prstGeom prst="rect">
            <a:avLst/>
          </a:prstGeom>
          <a:noFill/>
          <a:ln>
            <a:noFill/>
          </a:ln>
        </p:spPr>
      </p:pic>
      <p:pic>
        <p:nvPicPr>
          <p:cNvPr id="267" name="Google Shape;267;p30"/>
          <p:cNvPicPr preferRelativeResize="0"/>
          <p:nvPr/>
        </p:nvPicPr>
        <p:blipFill>
          <a:blip r:embed="rId3">
            <a:alphaModFix/>
          </a:blip>
          <a:stretch>
            <a:fillRect/>
          </a:stretch>
        </p:blipFill>
        <p:spPr>
          <a:xfrm rot="1848368">
            <a:off x="1423196" y="364497"/>
            <a:ext cx="529560" cy="52178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283"/>
        <p:cNvGrpSpPr/>
        <p:nvPr/>
      </p:nvGrpSpPr>
      <p:grpSpPr>
        <a:xfrm>
          <a:off x="0" y="0"/>
          <a:ext cx="0" cy="0"/>
          <a:chOff x="0" y="0"/>
          <a:chExt cx="0" cy="0"/>
        </a:xfrm>
      </p:grpSpPr>
      <p:sp>
        <p:nvSpPr>
          <p:cNvPr id="284" name="Google Shape;284;p33"/>
          <p:cNvSpPr txBox="1">
            <a:spLocks noGrp="1"/>
          </p:cNvSpPr>
          <p:nvPr>
            <p:ph type="title"/>
          </p:nvPr>
        </p:nvSpPr>
        <p:spPr>
          <a:xfrm>
            <a:off x="1717050" y="1558625"/>
            <a:ext cx="5709900" cy="117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8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85" name="Google Shape;285;p33"/>
          <p:cNvSpPr txBox="1">
            <a:spLocks noGrp="1"/>
          </p:cNvSpPr>
          <p:nvPr>
            <p:ph type="subTitle" idx="1"/>
          </p:nvPr>
        </p:nvSpPr>
        <p:spPr>
          <a:xfrm>
            <a:off x="2549400" y="2813947"/>
            <a:ext cx="4045200" cy="70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pic>
        <p:nvPicPr>
          <p:cNvPr id="286" name="Google Shape;286;p33"/>
          <p:cNvPicPr preferRelativeResize="0"/>
          <p:nvPr/>
        </p:nvPicPr>
        <p:blipFill>
          <a:blip r:embed="rId2">
            <a:alphaModFix/>
          </a:blip>
          <a:stretch>
            <a:fillRect/>
          </a:stretch>
        </p:blipFill>
        <p:spPr>
          <a:xfrm rot="1294518">
            <a:off x="635575" y="18075"/>
            <a:ext cx="2247900" cy="2518175"/>
          </a:xfrm>
          <a:prstGeom prst="rect">
            <a:avLst/>
          </a:prstGeom>
          <a:noFill/>
          <a:ln>
            <a:noFill/>
          </a:ln>
        </p:spPr>
      </p:pic>
      <p:pic>
        <p:nvPicPr>
          <p:cNvPr id="287" name="Google Shape;287;p33"/>
          <p:cNvPicPr preferRelativeResize="0"/>
          <p:nvPr/>
        </p:nvPicPr>
        <p:blipFill>
          <a:blip r:embed="rId3">
            <a:alphaModFix/>
          </a:blip>
          <a:stretch>
            <a:fillRect/>
          </a:stretch>
        </p:blipFill>
        <p:spPr>
          <a:xfrm>
            <a:off x="7166975" y="430688"/>
            <a:ext cx="647700" cy="638175"/>
          </a:xfrm>
          <a:prstGeom prst="rect">
            <a:avLst/>
          </a:prstGeom>
          <a:noFill/>
          <a:ln>
            <a:noFill/>
          </a:ln>
        </p:spPr>
      </p:pic>
      <p:pic>
        <p:nvPicPr>
          <p:cNvPr id="288" name="Google Shape;288;p33"/>
          <p:cNvPicPr preferRelativeResize="0"/>
          <p:nvPr/>
        </p:nvPicPr>
        <p:blipFill>
          <a:blip r:embed="rId3">
            <a:alphaModFix/>
          </a:blip>
          <a:stretch>
            <a:fillRect/>
          </a:stretch>
        </p:blipFill>
        <p:spPr>
          <a:xfrm>
            <a:off x="1379600" y="4225450"/>
            <a:ext cx="407650" cy="401650"/>
          </a:xfrm>
          <a:prstGeom prst="rect">
            <a:avLst/>
          </a:prstGeom>
          <a:noFill/>
          <a:ln>
            <a:noFill/>
          </a:ln>
        </p:spPr>
      </p:pic>
      <p:pic>
        <p:nvPicPr>
          <p:cNvPr id="289" name="Google Shape;289;p33"/>
          <p:cNvPicPr preferRelativeResize="0"/>
          <p:nvPr/>
        </p:nvPicPr>
        <p:blipFill>
          <a:blip r:embed="rId3">
            <a:alphaModFix/>
          </a:blip>
          <a:stretch>
            <a:fillRect/>
          </a:stretch>
        </p:blipFill>
        <p:spPr>
          <a:xfrm>
            <a:off x="7306525" y="2349813"/>
            <a:ext cx="471050" cy="464125"/>
          </a:xfrm>
          <a:prstGeom prst="rect">
            <a:avLst/>
          </a:prstGeom>
          <a:noFill/>
          <a:ln>
            <a:noFill/>
          </a:ln>
        </p:spPr>
      </p:pic>
      <p:pic>
        <p:nvPicPr>
          <p:cNvPr id="290" name="Google Shape;290;p33"/>
          <p:cNvPicPr preferRelativeResize="0"/>
          <p:nvPr/>
        </p:nvPicPr>
        <p:blipFill>
          <a:blip r:embed="rId3">
            <a:alphaModFix/>
          </a:blip>
          <a:stretch>
            <a:fillRect/>
          </a:stretch>
        </p:blipFill>
        <p:spPr>
          <a:xfrm rot="-2935550">
            <a:off x="7907050" y="3277475"/>
            <a:ext cx="647700" cy="638175"/>
          </a:xfrm>
          <a:prstGeom prst="rect">
            <a:avLst/>
          </a:prstGeom>
          <a:noFill/>
          <a:ln>
            <a:noFill/>
          </a:ln>
        </p:spPr>
      </p:pic>
      <p:pic>
        <p:nvPicPr>
          <p:cNvPr id="291" name="Google Shape;291;p33"/>
          <p:cNvPicPr preferRelativeResize="0"/>
          <p:nvPr/>
        </p:nvPicPr>
        <p:blipFill>
          <a:blip r:embed="rId3">
            <a:alphaModFix/>
          </a:blip>
          <a:stretch>
            <a:fillRect/>
          </a:stretch>
        </p:blipFill>
        <p:spPr>
          <a:xfrm rot="1807695">
            <a:off x="522127" y="2478337"/>
            <a:ext cx="801919" cy="790128"/>
          </a:xfrm>
          <a:prstGeom prst="rect">
            <a:avLst/>
          </a:prstGeom>
          <a:noFill/>
          <a:ln>
            <a:noFill/>
          </a:ln>
        </p:spPr>
      </p:pic>
      <p:pic>
        <p:nvPicPr>
          <p:cNvPr id="292" name="Google Shape;292;p33"/>
          <p:cNvPicPr preferRelativeResize="0"/>
          <p:nvPr/>
        </p:nvPicPr>
        <p:blipFill>
          <a:blip r:embed="rId3">
            <a:alphaModFix/>
          </a:blip>
          <a:stretch>
            <a:fillRect/>
          </a:stretch>
        </p:blipFill>
        <p:spPr>
          <a:xfrm>
            <a:off x="1787250" y="3320500"/>
            <a:ext cx="278850" cy="274750"/>
          </a:xfrm>
          <a:prstGeom prst="rect">
            <a:avLst/>
          </a:prstGeom>
          <a:noFill/>
          <a:ln>
            <a:noFill/>
          </a:ln>
        </p:spPr>
      </p:pic>
      <p:pic>
        <p:nvPicPr>
          <p:cNvPr id="293" name="Google Shape;293;p33"/>
          <p:cNvPicPr preferRelativeResize="0"/>
          <p:nvPr/>
        </p:nvPicPr>
        <p:blipFill>
          <a:blip r:embed="rId3">
            <a:alphaModFix/>
          </a:blip>
          <a:stretch>
            <a:fillRect/>
          </a:stretch>
        </p:blipFill>
        <p:spPr>
          <a:xfrm>
            <a:off x="8405375" y="1516425"/>
            <a:ext cx="278850" cy="274750"/>
          </a:xfrm>
          <a:prstGeom prst="rect">
            <a:avLst/>
          </a:prstGeom>
          <a:noFill/>
          <a:ln>
            <a:noFill/>
          </a:ln>
        </p:spPr>
      </p:pic>
      <p:pic>
        <p:nvPicPr>
          <p:cNvPr id="294" name="Google Shape;294;p33"/>
          <p:cNvPicPr preferRelativeResize="0"/>
          <p:nvPr/>
        </p:nvPicPr>
        <p:blipFill>
          <a:blip r:embed="rId3">
            <a:alphaModFix/>
          </a:blip>
          <a:stretch>
            <a:fillRect/>
          </a:stretch>
        </p:blipFill>
        <p:spPr>
          <a:xfrm rot="-2935528">
            <a:off x="6676341" y="4224836"/>
            <a:ext cx="408892" cy="4028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accent3"/>
        </a:solidFill>
        <a:effectLst/>
      </p:bgPr>
    </p:bg>
    <p:spTree>
      <p:nvGrpSpPr>
        <p:cNvPr id="1" name="Shape 319"/>
        <p:cNvGrpSpPr/>
        <p:nvPr/>
      </p:nvGrpSpPr>
      <p:grpSpPr>
        <a:xfrm>
          <a:off x="0" y="0"/>
          <a:ext cx="0" cy="0"/>
          <a:chOff x="0" y="0"/>
          <a:chExt cx="0" cy="0"/>
        </a:xfrm>
      </p:grpSpPr>
      <p:pic>
        <p:nvPicPr>
          <p:cNvPr id="320" name="Google Shape;320;p37"/>
          <p:cNvPicPr preferRelativeResize="0"/>
          <p:nvPr/>
        </p:nvPicPr>
        <p:blipFill>
          <a:blip r:embed="rId2">
            <a:alphaModFix/>
          </a:blip>
          <a:stretch>
            <a:fillRect/>
          </a:stretch>
        </p:blipFill>
        <p:spPr>
          <a:xfrm rot="-212397" flipH="1">
            <a:off x="8106500" y="3186143"/>
            <a:ext cx="1301430" cy="2153364"/>
          </a:xfrm>
          <a:prstGeom prst="rect">
            <a:avLst/>
          </a:prstGeom>
          <a:noFill/>
          <a:ln>
            <a:noFill/>
          </a:ln>
        </p:spPr>
      </p:pic>
      <p:pic>
        <p:nvPicPr>
          <p:cNvPr id="321" name="Google Shape;321;p37"/>
          <p:cNvPicPr preferRelativeResize="0"/>
          <p:nvPr/>
        </p:nvPicPr>
        <p:blipFill>
          <a:blip r:embed="rId3">
            <a:alphaModFix/>
          </a:blip>
          <a:stretch>
            <a:fillRect/>
          </a:stretch>
        </p:blipFill>
        <p:spPr>
          <a:xfrm rot="-1695450" flipH="1">
            <a:off x="7398475" y="3727962"/>
            <a:ext cx="1571773" cy="2153365"/>
          </a:xfrm>
          <a:prstGeom prst="rect">
            <a:avLst/>
          </a:prstGeom>
          <a:noFill/>
          <a:ln>
            <a:noFill/>
          </a:ln>
        </p:spPr>
      </p:pic>
      <p:pic>
        <p:nvPicPr>
          <p:cNvPr id="322" name="Google Shape;322;p37"/>
          <p:cNvPicPr preferRelativeResize="0"/>
          <p:nvPr/>
        </p:nvPicPr>
        <p:blipFill>
          <a:blip r:embed="rId2">
            <a:alphaModFix/>
          </a:blip>
          <a:stretch>
            <a:fillRect/>
          </a:stretch>
        </p:blipFill>
        <p:spPr>
          <a:xfrm rot="-9549401">
            <a:off x="8189533" y="93305"/>
            <a:ext cx="1301430" cy="2153364"/>
          </a:xfrm>
          <a:prstGeom prst="rect">
            <a:avLst/>
          </a:prstGeom>
          <a:noFill/>
          <a:ln>
            <a:noFill/>
          </a:ln>
        </p:spPr>
      </p:pic>
      <p:pic>
        <p:nvPicPr>
          <p:cNvPr id="323" name="Google Shape;323;p37"/>
          <p:cNvPicPr preferRelativeResize="0"/>
          <p:nvPr/>
        </p:nvPicPr>
        <p:blipFill>
          <a:blip r:embed="rId3">
            <a:alphaModFix/>
          </a:blip>
          <a:stretch>
            <a:fillRect/>
          </a:stretch>
        </p:blipFill>
        <p:spPr>
          <a:xfrm rot="-8066345">
            <a:off x="7668587" y="-594379"/>
            <a:ext cx="1571773" cy="2153364"/>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accent2"/>
        </a:solidFill>
        <a:effectLst/>
      </p:bgPr>
    </p:bg>
    <p:spTree>
      <p:nvGrpSpPr>
        <p:cNvPr id="1" name="Shape 324"/>
        <p:cNvGrpSpPr/>
        <p:nvPr/>
      </p:nvGrpSpPr>
      <p:grpSpPr>
        <a:xfrm>
          <a:off x="0" y="0"/>
          <a:ext cx="0" cy="0"/>
          <a:chOff x="0" y="0"/>
          <a:chExt cx="0" cy="0"/>
        </a:xfrm>
      </p:grpSpPr>
      <p:pic>
        <p:nvPicPr>
          <p:cNvPr id="325" name="Google Shape;325;p38"/>
          <p:cNvPicPr preferRelativeResize="0"/>
          <p:nvPr/>
        </p:nvPicPr>
        <p:blipFill>
          <a:blip r:embed="rId2">
            <a:alphaModFix/>
          </a:blip>
          <a:stretch>
            <a:fillRect/>
          </a:stretch>
        </p:blipFill>
        <p:spPr>
          <a:xfrm>
            <a:off x="500850" y="337038"/>
            <a:ext cx="647700" cy="638175"/>
          </a:xfrm>
          <a:prstGeom prst="rect">
            <a:avLst/>
          </a:prstGeom>
          <a:noFill/>
          <a:ln>
            <a:noFill/>
          </a:ln>
        </p:spPr>
      </p:pic>
      <p:pic>
        <p:nvPicPr>
          <p:cNvPr id="326" name="Google Shape;326;p38"/>
          <p:cNvPicPr preferRelativeResize="0"/>
          <p:nvPr/>
        </p:nvPicPr>
        <p:blipFill>
          <a:blip r:embed="rId2">
            <a:alphaModFix/>
          </a:blip>
          <a:stretch>
            <a:fillRect/>
          </a:stretch>
        </p:blipFill>
        <p:spPr>
          <a:xfrm>
            <a:off x="7991750" y="4484350"/>
            <a:ext cx="393450" cy="387650"/>
          </a:xfrm>
          <a:prstGeom prst="rect">
            <a:avLst/>
          </a:prstGeom>
          <a:noFill/>
          <a:ln>
            <a:noFill/>
          </a:ln>
        </p:spPr>
      </p:pic>
      <p:pic>
        <p:nvPicPr>
          <p:cNvPr id="327" name="Google Shape;327;p38"/>
          <p:cNvPicPr preferRelativeResize="0"/>
          <p:nvPr/>
        </p:nvPicPr>
        <p:blipFill>
          <a:blip r:embed="rId2">
            <a:alphaModFix/>
          </a:blip>
          <a:stretch>
            <a:fillRect/>
          </a:stretch>
        </p:blipFill>
        <p:spPr>
          <a:xfrm rot="-2935550">
            <a:off x="8303250" y="3673250"/>
            <a:ext cx="647700" cy="638175"/>
          </a:xfrm>
          <a:prstGeom prst="rect">
            <a:avLst/>
          </a:prstGeom>
          <a:noFill/>
          <a:ln>
            <a:noFill/>
          </a:ln>
        </p:spPr>
      </p:pic>
      <p:pic>
        <p:nvPicPr>
          <p:cNvPr id="328" name="Google Shape;328;p38"/>
          <p:cNvPicPr preferRelativeResize="0"/>
          <p:nvPr/>
        </p:nvPicPr>
        <p:blipFill>
          <a:blip r:embed="rId2">
            <a:alphaModFix/>
          </a:blip>
          <a:stretch>
            <a:fillRect/>
          </a:stretch>
        </p:blipFill>
        <p:spPr>
          <a:xfrm>
            <a:off x="1525775" y="572725"/>
            <a:ext cx="278850" cy="274750"/>
          </a:xfrm>
          <a:prstGeom prst="rect">
            <a:avLst/>
          </a:prstGeom>
          <a:noFill/>
          <a:ln>
            <a:noFill/>
          </a:ln>
        </p:spPr>
      </p:pic>
      <p:pic>
        <p:nvPicPr>
          <p:cNvPr id="329" name="Google Shape;329;p38"/>
          <p:cNvPicPr preferRelativeResize="0"/>
          <p:nvPr/>
        </p:nvPicPr>
        <p:blipFill>
          <a:blip r:embed="rId2">
            <a:alphaModFix/>
          </a:blip>
          <a:stretch>
            <a:fillRect/>
          </a:stretch>
        </p:blipFill>
        <p:spPr>
          <a:xfrm rot="-2935528">
            <a:off x="337016" y="1185186"/>
            <a:ext cx="408892" cy="4028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Open Sans"/>
              <a:buAutoNum type="arabicPeriod"/>
              <a:defRPr sz="1200"/>
            </a:lvl1pPr>
            <a:lvl2pPr marL="914400" lvl="1" indent="-304800" rtl="0">
              <a:lnSpc>
                <a:spcPct val="100000"/>
              </a:lnSpc>
              <a:spcBef>
                <a:spcPts val="0"/>
              </a:spcBef>
              <a:spcAft>
                <a:spcPts val="0"/>
              </a:spcAft>
              <a:buClr>
                <a:srgbClr val="434343"/>
              </a:buClr>
              <a:buSzPts val="1200"/>
              <a:buFont typeface="Roboto Condensed Light"/>
              <a:buAutoNum type="alphaLcPeriod"/>
              <a:defRPr/>
            </a:lvl2pPr>
            <a:lvl3pPr marL="1371600" lvl="2" indent="-304800" rtl="0">
              <a:lnSpc>
                <a:spcPct val="100000"/>
              </a:lnSpc>
              <a:spcBef>
                <a:spcPts val="0"/>
              </a:spcBef>
              <a:spcAft>
                <a:spcPts val="0"/>
              </a:spcAft>
              <a:buClr>
                <a:srgbClr val="434343"/>
              </a:buClr>
              <a:buSzPts val="1200"/>
              <a:buFont typeface="Roboto Condensed Light"/>
              <a:buAutoNum type="romanLcPeriod"/>
              <a:defRPr/>
            </a:lvl3pPr>
            <a:lvl4pPr marL="1828800" lvl="3" indent="-304800" rtl="0">
              <a:lnSpc>
                <a:spcPct val="100000"/>
              </a:lnSpc>
              <a:spcBef>
                <a:spcPts val="0"/>
              </a:spcBef>
              <a:spcAft>
                <a:spcPts val="0"/>
              </a:spcAft>
              <a:buClr>
                <a:srgbClr val="434343"/>
              </a:buClr>
              <a:buSzPts val="1200"/>
              <a:buFont typeface="Roboto Condensed Light"/>
              <a:buAutoNum type="arabicPeriod"/>
              <a:defRPr/>
            </a:lvl4pPr>
            <a:lvl5pPr marL="2286000" lvl="4" indent="-304800" rtl="0">
              <a:lnSpc>
                <a:spcPct val="100000"/>
              </a:lnSpc>
              <a:spcBef>
                <a:spcPts val="0"/>
              </a:spcBef>
              <a:spcAft>
                <a:spcPts val="0"/>
              </a:spcAft>
              <a:buClr>
                <a:srgbClr val="434343"/>
              </a:buClr>
              <a:buSzPts val="1200"/>
              <a:buFont typeface="Roboto Condensed Light"/>
              <a:buAutoNum type="alphaLcPeriod"/>
              <a:defRPr/>
            </a:lvl5pPr>
            <a:lvl6pPr marL="2743200" lvl="5" indent="-304800" rtl="0">
              <a:lnSpc>
                <a:spcPct val="100000"/>
              </a:lnSpc>
              <a:spcBef>
                <a:spcPts val="0"/>
              </a:spcBef>
              <a:spcAft>
                <a:spcPts val="0"/>
              </a:spcAft>
              <a:buClr>
                <a:srgbClr val="434343"/>
              </a:buClr>
              <a:buSzPts val="1200"/>
              <a:buFont typeface="Roboto Condensed Light"/>
              <a:buAutoNum type="romanLcPeriod"/>
              <a:defRPr/>
            </a:lvl6pPr>
            <a:lvl7pPr marL="3200400" lvl="6" indent="-304800" rtl="0">
              <a:lnSpc>
                <a:spcPct val="100000"/>
              </a:lnSpc>
              <a:spcBef>
                <a:spcPts val="0"/>
              </a:spcBef>
              <a:spcAft>
                <a:spcPts val="0"/>
              </a:spcAft>
              <a:buClr>
                <a:srgbClr val="434343"/>
              </a:buClr>
              <a:buSzPts val="1200"/>
              <a:buFont typeface="Roboto Condensed Light"/>
              <a:buAutoNum type="arabicPeriod"/>
              <a:defRPr/>
            </a:lvl7pPr>
            <a:lvl8pPr marL="3657600" lvl="7" indent="-304800" rtl="0">
              <a:lnSpc>
                <a:spcPct val="100000"/>
              </a:lnSpc>
              <a:spcBef>
                <a:spcPts val="0"/>
              </a:spcBef>
              <a:spcAft>
                <a:spcPts val="0"/>
              </a:spcAft>
              <a:buClr>
                <a:srgbClr val="434343"/>
              </a:buClr>
              <a:buSzPts val="1200"/>
              <a:buFont typeface="Roboto Condensed Light"/>
              <a:buAutoNum type="alphaLcPeriod"/>
              <a:defRPr/>
            </a:lvl8pPr>
            <a:lvl9pPr marL="4114800" lvl="8" indent="-304800" rtl="0">
              <a:lnSpc>
                <a:spcPct val="100000"/>
              </a:lnSpc>
              <a:spcBef>
                <a:spcPts val="0"/>
              </a:spcBef>
              <a:spcAft>
                <a:spcPts val="0"/>
              </a:spcAft>
              <a:buClr>
                <a:srgbClr val="434343"/>
              </a:buClr>
              <a:buSzPts val="1200"/>
              <a:buFont typeface="Roboto Condensed Light"/>
              <a:buAutoNum type="romanLcPeriod"/>
              <a:defRPr/>
            </a:lvl9pPr>
          </a:lstStyle>
          <a:p>
            <a:endParaRPr/>
          </a:p>
        </p:txBody>
      </p:sp>
      <p:pic>
        <p:nvPicPr>
          <p:cNvPr id="25" name="Google Shape;25;p4"/>
          <p:cNvPicPr preferRelativeResize="0"/>
          <p:nvPr/>
        </p:nvPicPr>
        <p:blipFill>
          <a:blip r:embed="rId2">
            <a:alphaModFix/>
          </a:blip>
          <a:stretch>
            <a:fillRect/>
          </a:stretch>
        </p:blipFill>
        <p:spPr>
          <a:xfrm rot="-1716266">
            <a:off x="8056325" y="3387375"/>
            <a:ext cx="1825424" cy="2161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2_2">
    <p:bg>
      <p:bgPr>
        <a:solidFill>
          <a:schemeClr val="accent3"/>
        </a:solidFill>
        <a:effectLst/>
      </p:bgPr>
    </p:bg>
    <p:spTree>
      <p:nvGrpSpPr>
        <p:cNvPr id="1" name="Shape 330"/>
        <p:cNvGrpSpPr/>
        <p:nvPr/>
      </p:nvGrpSpPr>
      <p:grpSpPr>
        <a:xfrm>
          <a:off x="0" y="0"/>
          <a:ext cx="0" cy="0"/>
          <a:chOff x="0" y="0"/>
          <a:chExt cx="0" cy="0"/>
        </a:xfrm>
      </p:grpSpPr>
      <p:pic>
        <p:nvPicPr>
          <p:cNvPr id="331" name="Google Shape;331;p39"/>
          <p:cNvPicPr preferRelativeResize="0"/>
          <p:nvPr/>
        </p:nvPicPr>
        <p:blipFill>
          <a:blip r:embed="rId2">
            <a:alphaModFix/>
          </a:blip>
          <a:stretch>
            <a:fillRect/>
          </a:stretch>
        </p:blipFill>
        <p:spPr>
          <a:xfrm rot="2700000">
            <a:off x="-232361" y="3515540"/>
            <a:ext cx="1433335" cy="1963700"/>
          </a:xfrm>
          <a:prstGeom prst="rect">
            <a:avLst/>
          </a:prstGeom>
          <a:noFill/>
          <a:ln>
            <a:noFill/>
          </a:ln>
        </p:spPr>
      </p:pic>
      <p:pic>
        <p:nvPicPr>
          <p:cNvPr id="332" name="Google Shape;332;p39"/>
          <p:cNvPicPr preferRelativeResize="0"/>
          <p:nvPr/>
        </p:nvPicPr>
        <p:blipFill>
          <a:blip r:embed="rId3">
            <a:alphaModFix/>
          </a:blip>
          <a:stretch>
            <a:fillRect/>
          </a:stretch>
        </p:blipFill>
        <p:spPr>
          <a:xfrm rot="-1466253">
            <a:off x="7885801" y="3549490"/>
            <a:ext cx="1645601" cy="1948400"/>
          </a:xfrm>
          <a:prstGeom prst="rect">
            <a:avLst/>
          </a:prstGeom>
          <a:noFill/>
          <a:ln>
            <a:noFill/>
          </a:ln>
        </p:spPr>
      </p:pic>
      <p:pic>
        <p:nvPicPr>
          <p:cNvPr id="333" name="Google Shape;333;p39"/>
          <p:cNvPicPr preferRelativeResize="0"/>
          <p:nvPr/>
        </p:nvPicPr>
        <p:blipFill>
          <a:blip r:embed="rId4">
            <a:alphaModFix/>
          </a:blip>
          <a:stretch>
            <a:fillRect/>
          </a:stretch>
        </p:blipFill>
        <p:spPr>
          <a:xfrm rot="3167200">
            <a:off x="504827" y="1066486"/>
            <a:ext cx="430329" cy="424008"/>
          </a:xfrm>
          <a:prstGeom prst="rect">
            <a:avLst/>
          </a:prstGeom>
          <a:noFill/>
          <a:ln>
            <a:noFill/>
          </a:ln>
        </p:spPr>
      </p:pic>
      <p:pic>
        <p:nvPicPr>
          <p:cNvPr id="334" name="Google Shape;334;p39"/>
          <p:cNvPicPr preferRelativeResize="0"/>
          <p:nvPr/>
        </p:nvPicPr>
        <p:blipFill>
          <a:blip r:embed="rId4">
            <a:alphaModFix/>
          </a:blip>
          <a:stretch>
            <a:fillRect/>
          </a:stretch>
        </p:blipFill>
        <p:spPr>
          <a:xfrm rot="3167203">
            <a:off x="219532" y="349369"/>
            <a:ext cx="529560" cy="521781"/>
          </a:xfrm>
          <a:prstGeom prst="rect">
            <a:avLst/>
          </a:prstGeom>
          <a:noFill/>
          <a:ln>
            <a:noFill/>
          </a:ln>
        </p:spPr>
      </p:pic>
      <p:pic>
        <p:nvPicPr>
          <p:cNvPr id="335" name="Google Shape;335;p39"/>
          <p:cNvPicPr preferRelativeResize="0"/>
          <p:nvPr/>
        </p:nvPicPr>
        <p:blipFill>
          <a:blip r:embed="rId4">
            <a:alphaModFix/>
          </a:blip>
          <a:stretch>
            <a:fillRect/>
          </a:stretch>
        </p:blipFill>
        <p:spPr>
          <a:xfrm rot="-382513">
            <a:off x="877912" y="258767"/>
            <a:ext cx="326972" cy="32218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 name="Google Shape;28;p5"/>
          <p:cNvSpPr txBox="1">
            <a:spLocks noGrp="1"/>
          </p:cNvSpPr>
          <p:nvPr>
            <p:ph type="subTitle" idx="1"/>
          </p:nvPr>
        </p:nvSpPr>
        <p:spPr>
          <a:xfrm>
            <a:off x="1625327" y="2777888"/>
            <a:ext cx="2555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9" name="Google Shape;29;p5"/>
          <p:cNvSpPr txBox="1">
            <a:spLocks noGrp="1"/>
          </p:cNvSpPr>
          <p:nvPr>
            <p:ph type="title" idx="2"/>
          </p:nvPr>
        </p:nvSpPr>
        <p:spPr>
          <a:xfrm>
            <a:off x="1625325" y="2339402"/>
            <a:ext cx="2555700" cy="417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30" name="Google Shape;30;p5"/>
          <p:cNvSpPr txBox="1">
            <a:spLocks noGrp="1"/>
          </p:cNvSpPr>
          <p:nvPr>
            <p:ph type="subTitle" idx="3"/>
          </p:nvPr>
        </p:nvSpPr>
        <p:spPr>
          <a:xfrm>
            <a:off x="4962977" y="2777888"/>
            <a:ext cx="25557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31" name="Google Shape;31;p5"/>
          <p:cNvSpPr txBox="1">
            <a:spLocks noGrp="1"/>
          </p:cNvSpPr>
          <p:nvPr>
            <p:ph type="title" idx="4"/>
          </p:nvPr>
        </p:nvSpPr>
        <p:spPr>
          <a:xfrm>
            <a:off x="4962975" y="2339402"/>
            <a:ext cx="2555700" cy="417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pic>
        <p:nvPicPr>
          <p:cNvPr id="32" name="Google Shape;32;p5"/>
          <p:cNvPicPr preferRelativeResize="0"/>
          <p:nvPr/>
        </p:nvPicPr>
        <p:blipFill>
          <a:blip r:embed="rId2">
            <a:alphaModFix/>
          </a:blip>
          <a:stretch>
            <a:fillRect/>
          </a:stretch>
        </p:blipFill>
        <p:spPr>
          <a:xfrm rot="689008">
            <a:off x="6982658" y="3133178"/>
            <a:ext cx="2091957" cy="2866021"/>
          </a:xfrm>
          <a:prstGeom prst="rect">
            <a:avLst/>
          </a:prstGeom>
          <a:noFill/>
          <a:ln>
            <a:noFill/>
          </a:ln>
        </p:spPr>
      </p:pic>
      <p:pic>
        <p:nvPicPr>
          <p:cNvPr id="33" name="Google Shape;33;p5"/>
          <p:cNvPicPr preferRelativeResize="0"/>
          <p:nvPr/>
        </p:nvPicPr>
        <p:blipFill>
          <a:blip r:embed="rId3">
            <a:alphaModFix/>
          </a:blip>
          <a:stretch>
            <a:fillRect/>
          </a:stretch>
        </p:blipFill>
        <p:spPr>
          <a:xfrm rot="-1634408">
            <a:off x="176592" y="2990704"/>
            <a:ext cx="2008467" cy="332329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6" name="Google Shape;36;p6"/>
          <p:cNvPicPr preferRelativeResize="0"/>
          <p:nvPr/>
        </p:nvPicPr>
        <p:blipFill>
          <a:blip r:embed="rId2">
            <a:alphaModFix/>
          </a:blip>
          <a:stretch>
            <a:fillRect/>
          </a:stretch>
        </p:blipFill>
        <p:spPr>
          <a:xfrm rot="8100000" flipH="1">
            <a:off x="-175011" y="-415551"/>
            <a:ext cx="1433335" cy="1963700"/>
          </a:xfrm>
          <a:prstGeom prst="rect">
            <a:avLst/>
          </a:prstGeom>
          <a:noFill/>
          <a:ln>
            <a:noFill/>
          </a:ln>
        </p:spPr>
      </p:pic>
      <p:pic>
        <p:nvPicPr>
          <p:cNvPr id="37" name="Google Shape;37;p6"/>
          <p:cNvPicPr preferRelativeResize="0"/>
          <p:nvPr/>
        </p:nvPicPr>
        <p:blipFill>
          <a:blip r:embed="rId3">
            <a:alphaModFix/>
          </a:blip>
          <a:stretch>
            <a:fillRect/>
          </a:stretch>
        </p:blipFill>
        <p:spPr>
          <a:xfrm rot="-9333747" flipH="1">
            <a:off x="7943151" y="-434201"/>
            <a:ext cx="1645601" cy="19484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720000" y="529475"/>
            <a:ext cx="4400100" cy="638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8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40" name="Google Shape;40;p7"/>
          <p:cNvSpPr txBox="1">
            <a:spLocks noGrp="1"/>
          </p:cNvSpPr>
          <p:nvPr>
            <p:ph type="subTitle" idx="1"/>
          </p:nvPr>
        </p:nvSpPr>
        <p:spPr>
          <a:xfrm>
            <a:off x="720000" y="1870350"/>
            <a:ext cx="4236600" cy="2376900"/>
          </a:xfrm>
          <a:prstGeom prst="rect">
            <a:avLst/>
          </a:prstGeom>
        </p:spPr>
        <p:txBody>
          <a:bodyPr spcFirstLastPara="1" wrap="square" lIns="91425" tIns="91425" rIns="91425" bIns="91425" anchor="t" anchorCtr="0">
            <a:noAutofit/>
          </a:bodyPr>
          <a:lstStyle>
            <a:lvl1pPr marR="245595" lvl="0" rtl="0">
              <a:lnSpc>
                <a:spcPct val="100000"/>
              </a:lnSpc>
              <a:spcBef>
                <a:spcPts val="0"/>
              </a:spcBef>
              <a:spcAft>
                <a:spcPts val="0"/>
              </a:spcAft>
              <a:buSzPts val="1400"/>
              <a:buChar char="●"/>
              <a:defRPr/>
            </a:lvl1pPr>
            <a:lvl2pPr lvl="1" algn="r" rtl="0">
              <a:lnSpc>
                <a:spcPct val="100000"/>
              </a:lnSpc>
              <a:spcBef>
                <a:spcPts val="1600"/>
              </a:spcBef>
              <a:spcAft>
                <a:spcPts val="0"/>
              </a:spcAft>
              <a:buSzPts val="1400"/>
              <a:buChar char="○"/>
              <a:defRPr sz="2100"/>
            </a:lvl2pPr>
            <a:lvl3pPr lvl="2" algn="r" rtl="0">
              <a:lnSpc>
                <a:spcPct val="100000"/>
              </a:lnSpc>
              <a:spcBef>
                <a:spcPts val="0"/>
              </a:spcBef>
              <a:spcAft>
                <a:spcPts val="0"/>
              </a:spcAft>
              <a:buSzPts val="1400"/>
              <a:buChar char="■"/>
              <a:defRPr sz="2100"/>
            </a:lvl3pPr>
            <a:lvl4pPr lvl="3" algn="r" rtl="0">
              <a:lnSpc>
                <a:spcPct val="100000"/>
              </a:lnSpc>
              <a:spcBef>
                <a:spcPts val="0"/>
              </a:spcBef>
              <a:spcAft>
                <a:spcPts val="0"/>
              </a:spcAft>
              <a:buSzPts val="1400"/>
              <a:buChar char="●"/>
              <a:defRPr sz="2100"/>
            </a:lvl4pPr>
            <a:lvl5pPr lvl="4" algn="r" rtl="0">
              <a:lnSpc>
                <a:spcPct val="100000"/>
              </a:lnSpc>
              <a:spcBef>
                <a:spcPts val="0"/>
              </a:spcBef>
              <a:spcAft>
                <a:spcPts val="0"/>
              </a:spcAft>
              <a:buSzPts val="1400"/>
              <a:buChar char="○"/>
              <a:defRPr sz="2100"/>
            </a:lvl5pPr>
            <a:lvl6pPr lvl="5" algn="r" rtl="0">
              <a:lnSpc>
                <a:spcPct val="100000"/>
              </a:lnSpc>
              <a:spcBef>
                <a:spcPts val="0"/>
              </a:spcBef>
              <a:spcAft>
                <a:spcPts val="0"/>
              </a:spcAft>
              <a:buSzPts val="1400"/>
              <a:buChar char="■"/>
              <a:defRPr sz="2100"/>
            </a:lvl6pPr>
            <a:lvl7pPr lvl="6" algn="r" rtl="0">
              <a:lnSpc>
                <a:spcPct val="100000"/>
              </a:lnSpc>
              <a:spcBef>
                <a:spcPts val="0"/>
              </a:spcBef>
              <a:spcAft>
                <a:spcPts val="0"/>
              </a:spcAft>
              <a:buSzPts val="1400"/>
              <a:buChar char="●"/>
              <a:defRPr sz="2100"/>
            </a:lvl7pPr>
            <a:lvl8pPr lvl="7" algn="r" rtl="0">
              <a:lnSpc>
                <a:spcPct val="100000"/>
              </a:lnSpc>
              <a:spcBef>
                <a:spcPts val="0"/>
              </a:spcBef>
              <a:spcAft>
                <a:spcPts val="0"/>
              </a:spcAft>
              <a:buSzPts val="1400"/>
              <a:buChar char="○"/>
              <a:defRPr sz="2100"/>
            </a:lvl8pPr>
            <a:lvl9pPr lvl="8" algn="r" rtl="0">
              <a:lnSpc>
                <a:spcPct val="100000"/>
              </a:lnSpc>
              <a:spcBef>
                <a:spcPts val="0"/>
              </a:spcBef>
              <a:spcAft>
                <a:spcPts val="0"/>
              </a:spcAft>
              <a:buSzPts val="1400"/>
              <a:buChar char="■"/>
              <a:defRPr sz="2100"/>
            </a:lvl9pPr>
          </a:lstStyle>
          <a:p>
            <a:endParaRPr/>
          </a:p>
        </p:txBody>
      </p:sp>
      <p:pic>
        <p:nvPicPr>
          <p:cNvPr id="41" name="Google Shape;41;p7"/>
          <p:cNvPicPr preferRelativeResize="0"/>
          <p:nvPr/>
        </p:nvPicPr>
        <p:blipFill>
          <a:blip r:embed="rId2">
            <a:alphaModFix/>
          </a:blip>
          <a:stretch>
            <a:fillRect/>
          </a:stretch>
        </p:blipFill>
        <p:spPr>
          <a:xfrm>
            <a:off x="6992575" y="551700"/>
            <a:ext cx="647700" cy="638175"/>
          </a:xfrm>
          <a:prstGeom prst="rect">
            <a:avLst/>
          </a:prstGeom>
          <a:noFill/>
          <a:ln>
            <a:noFill/>
          </a:ln>
        </p:spPr>
      </p:pic>
      <p:pic>
        <p:nvPicPr>
          <p:cNvPr id="42" name="Google Shape;42;p7"/>
          <p:cNvPicPr preferRelativeResize="0"/>
          <p:nvPr/>
        </p:nvPicPr>
        <p:blipFill>
          <a:blip r:embed="rId2">
            <a:alphaModFix/>
          </a:blip>
          <a:stretch>
            <a:fillRect/>
          </a:stretch>
        </p:blipFill>
        <p:spPr>
          <a:xfrm>
            <a:off x="6382175" y="1607838"/>
            <a:ext cx="471050" cy="464125"/>
          </a:xfrm>
          <a:prstGeom prst="rect">
            <a:avLst/>
          </a:prstGeom>
          <a:noFill/>
          <a:ln>
            <a:noFill/>
          </a:ln>
        </p:spPr>
      </p:pic>
      <p:pic>
        <p:nvPicPr>
          <p:cNvPr id="43" name="Google Shape;43;p7"/>
          <p:cNvPicPr preferRelativeResize="0"/>
          <p:nvPr/>
        </p:nvPicPr>
        <p:blipFill>
          <a:blip r:embed="rId2">
            <a:alphaModFix/>
          </a:blip>
          <a:stretch>
            <a:fillRect/>
          </a:stretch>
        </p:blipFill>
        <p:spPr>
          <a:xfrm>
            <a:off x="7831975" y="1391725"/>
            <a:ext cx="278850" cy="274750"/>
          </a:xfrm>
          <a:prstGeom prst="rect">
            <a:avLst/>
          </a:prstGeom>
          <a:noFill/>
          <a:ln>
            <a:noFill/>
          </a:ln>
        </p:spPr>
      </p:pic>
      <p:pic>
        <p:nvPicPr>
          <p:cNvPr id="44" name="Google Shape;44;p7"/>
          <p:cNvPicPr preferRelativeResize="0"/>
          <p:nvPr/>
        </p:nvPicPr>
        <p:blipFill>
          <a:blip r:embed="rId3">
            <a:alphaModFix/>
          </a:blip>
          <a:stretch>
            <a:fillRect/>
          </a:stretch>
        </p:blipFill>
        <p:spPr>
          <a:xfrm rot="-3082621">
            <a:off x="6975125" y="3468583"/>
            <a:ext cx="1707427" cy="2339210"/>
          </a:xfrm>
          <a:prstGeom prst="rect">
            <a:avLst/>
          </a:prstGeom>
          <a:noFill/>
          <a:ln>
            <a:noFill/>
          </a:ln>
        </p:spPr>
      </p:pic>
      <p:pic>
        <p:nvPicPr>
          <p:cNvPr id="45" name="Google Shape;45;p7"/>
          <p:cNvPicPr preferRelativeResize="0"/>
          <p:nvPr/>
        </p:nvPicPr>
        <p:blipFill>
          <a:blip r:embed="rId4">
            <a:alphaModFix/>
          </a:blip>
          <a:stretch>
            <a:fillRect/>
          </a:stretch>
        </p:blipFill>
        <p:spPr>
          <a:xfrm rot="-1716266">
            <a:off x="7747650" y="2972400"/>
            <a:ext cx="1825424" cy="2161375"/>
          </a:xfrm>
          <a:prstGeom prst="rect">
            <a:avLst/>
          </a:prstGeom>
          <a:noFill/>
          <a:ln>
            <a:noFill/>
          </a:ln>
        </p:spPr>
      </p:pic>
      <p:pic>
        <p:nvPicPr>
          <p:cNvPr id="46" name="Google Shape;46;p7"/>
          <p:cNvPicPr preferRelativeResize="0"/>
          <p:nvPr/>
        </p:nvPicPr>
        <p:blipFill>
          <a:blip r:embed="rId2">
            <a:alphaModFix/>
          </a:blip>
          <a:stretch>
            <a:fillRect/>
          </a:stretch>
        </p:blipFill>
        <p:spPr>
          <a:xfrm rot="1907821">
            <a:off x="7689413" y="1923200"/>
            <a:ext cx="278850" cy="274750"/>
          </a:xfrm>
          <a:prstGeom prst="rect">
            <a:avLst/>
          </a:prstGeom>
          <a:noFill/>
          <a:ln>
            <a:noFill/>
          </a:ln>
        </p:spPr>
      </p:pic>
      <p:pic>
        <p:nvPicPr>
          <p:cNvPr id="47" name="Google Shape;47;p7"/>
          <p:cNvPicPr preferRelativeResize="0"/>
          <p:nvPr/>
        </p:nvPicPr>
        <p:blipFill>
          <a:blip r:embed="rId2">
            <a:alphaModFix/>
          </a:blip>
          <a:stretch>
            <a:fillRect/>
          </a:stretch>
        </p:blipFill>
        <p:spPr>
          <a:xfrm rot="-1597767">
            <a:off x="6991550" y="2497550"/>
            <a:ext cx="476850" cy="469850"/>
          </a:xfrm>
          <a:prstGeom prst="rect">
            <a:avLst/>
          </a:prstGeom>
          <a:noFill/>
          <a:ln>
            <a:noFill/>
          </a:ln>
        </p:spPr>
      </p:pic>
      <p:pic>
        <p:nvPicPr>
          <p:cNvPr id="48" name="Google Shape;48;p7"/>
          <p:cNvPicPr preferRelativeResize="0"/>
          <p:nvPr/>
        </p:nvPicPr>
        <p:blipFill>
          <a:blip r:embed="rId2">
            <a:alphaModFix/>
          </a:blip>
          <a:stretch>
            <a:fillRect/>
          </a:stretch>
        </p:blipFill>
        <p:spPr>
          <a:xfrm>
            <a:off x="6992575" y="1442150"/>
            <a:ext cx="278850" cy="274750"/>
          </a:xfrm>
          <a:prstGeom prst="rect">
            <a:avLst/>
          </a:prstGeom>
          <a:noFill/>
          <a:ln>
            <a:noFill/>
          </a:ln>
        </p:spPr>
      </p:pic>
      <p:pic>
        <p:nvPicPr>
          <p:cNvPr id="49" name="Google Shape;49;p7"/>
          <p:cNvPicPr preferRelativeResize="0"/>
          <p:nvPr/>
        </p:nvPicPr>
        <p:blipFill>
          <a:blip r:embed="rId2">
            <a:alphaModFix/>
          </a:blip>
          <a:stretch>
            <a:fillRect/>
          </a:stretch>
        </p:blipFill>
        <p:spPr>
          <a:xfrm>
            <a:off x="6103325" y="551700"/>
            <a:ext cx="278850" cy="274750"/>
          </a:xfrm>
          <a:prstGeom prst="rect">
            <a:avLst/>
          </a:prstGeom>
          <a:noFill/>
          <a:ln>
            <a:noFill/>
          </a:ln>
        </p:spPr>
      </p:pic>
      <p:pic>
        <p:nvPicPr>
          <p:cNvPr id="50" name="Google Shape;50;p7"/>
          <p:cNvPicPr preferRelativeResize="0"/>
          <p:nvPr/>
        </p:nvPicPr>
        <p:blipFill>
          <a:blip r:embed="rId2">
            <a:alphaModFix/>
          </a:blip>
          <a:stretch>
            <a:fillRect/>
          </a:stretch>
        </p:blipFill>
        <p:spPr>
          <a:xfrm rot="2055599">
            <a:off x="7781800" y="254725"/>
            <a:ext cx="278850" cy="2747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720000" y="1812558"/>
            <a:ext cx="7704000" cy="9369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5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3" name="Google Shape;53;p8"/>
          <p:cNvSpPr txBox="1">
            <a:spLocks noGrp="1"/>
          </p:cNvSpPr>
          <p:nvPr>
            <p:ph type="subTitle" idx="1"/>
          </p:nvPr>
        </p:nvSpPr>
        <p:spPr>
          <a:xfrm>
            <a:off x="2302175" y="2749383"/>
            <a:ext cx="4433100" cy="59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pic>
        <p:nvPicPr>
          <p:cNvPr id="54" name="Google Shape;54;p8"/>
          <p:cNvPicPr preferRelativeResize="0"/>
          <p:nvPr/>
        </p:nvPicPr>
        <p:blipFill>
          <a:blip r:embed="rId2">
            <a:alphaModFix/>
          </a:blip>
          <a:stretch>
            <a:fillRect/>
          </a:stretch>
        </p:blipFill>
        <p:spPr>
          <a:xfrm>
            <a:off x="-1" y="3701774"/>
            <a:ext cx="5107052" cy="2072250"/>
          </a:xfrm>
          <a:prstGeom prst="rect">
            <a:avLst/>
          </a:prstGeom>
          <a:noFill/>
          <a:ln>
            <a:noFill/>
          </a:ln>
        </p:spPr>
      </p:pic>
      <p:pic>
        <p:nvPicPr>
          <p:cNvPr id="55" name="Google Shape;55;p8"/>
          <p:cNvPicPr preferRelativeResize="0"/>
          <p:nvPr/>
        </p:nvPicPr>
        <p:blipFill>
          <a:blip r:embed="rId3">
            <a:alphaModFix/>
          </a:blip>
          <a:stretch>
            <a:fillRect/>
          </a:stretch>
        </p:blipFill>
        <p:spPr>
          <a:xfrm>
            <a:off x="6123485" y="3569025"/>
            <a:ext cx="1186804" cy="1963699"/>
          </a:xfrm>
          <a:prstGeom prst="rect">
            <a:avLst/>
          </a:prstGeom>
          <a:noFill/>
          <a:ln>
            <a:noFill/>
          </a:ln>
        </p:spPr>
      </p:pic>
      <p:pic>
        <p:nvPicPr>
          <p:cNvPr id="56" name="Google Shape;56;p8"/>
          <p:cNvPicPr preferRelativeResize="0"/>
          <p:nvPr/>
        </p:nvPicPr>
        <p:blipFill>
          <a:blip r:embed="rId4">
            <a:alphaModFix/>
          </a:blip>
          <a:stretch>
            <a:fillRect/>
          </a:stretch>
        </p:blipFill>
        <p:spPr>
          <a:xfrm rot="1069816" flipH="1">
            <a:off x="-526778" y="3577595"/>
            <a:ext cx="1645377" cy="2254212"/>
          </a:xfrm>
          <a:prstGeom prst="rect">
            <a:avLst/>
          </a:prstGeom>
          <a:noFill/>
          <a:ln>
            <a:noFill/>
          </a:ln>
        </p:spPr>
      </p:pic>
      <p:pic>
        <p:nvPicPr>
          <p:cNvPr id="57" name="Google Shape;57;p8"/>
          <p:cNvPicPr preferRelativeResize="0"/>
          <p:nvPr/>
        </p:nvPicPr>
        <p:blipFill>
          <a:blip r:embed="rId5">
            <a:alphaModFix/>
          </a:blip>
          <a:stretch>
            <a:fillRect/>
          </a:stretch>
        </p:blipFill>
        <p:spPr>
          <a:xfrm rot="-1573309" flipH="1">
            <a:off x="5391350" y="3879300"/>
            <a:ext cx="1700450" cy="2013351"/>
          </a:xfrm>
          <a:prstGeom prst="rect">
            <a:avLst/>
          </a:prstGeom>
          <a:noFill/>
          <a:ln>
            <a:noFill/>
          </a:ln>
        </p:spPr>
      </p:pic>
      <p:pic>
        <p:nvPicPr>
          <p:cNvPr id="58" name="Google Shape;58;p8"/>
          <p:cNvPicPr preferRelativeResize="0"/>
          <p:nvPr/>
        </p:nvPicPr>
        <p:blipFill>
          <a:blip r:embed="rId4">
            <a:alphaModFix/>
          </a:blip>
          <a:stretch>
            <a:fillRect/>
          </a:stretch>
        </p:blipFill>
        <p:spPr>
          <a:xfrm rot="-1069816">
            <a:off x="4172497" y="3541120"/>
            <a:ext cx="1645377" cy="2254212"/>
          </a:xfrm>
          <a:prstGeom prst="rect">
            <a:avLst/>
          </a:prstGeom>
          <a:noFill/>
          <a:ln>
            <a:noFill/>
          </a:ln>
        </p:spPr>
      </p:pic>
      <p:pic>
        <p:nvPicPr>
          <p:cNvPr id="59" name="Google Shape;59;p8"/>
          <p:cNvPicPr preferRelativeResize="0"/>
          <p:nvPr/>
        </p:nvPicPr>
        <p:blipFill>
          <a:blip r:embed="rId3">
            <a:alphaModFix/>
          </a:blip>
          <a:stretch>
            <a:fillRect/>
          </a:stretch>
        </p:blipFill>
        <p:spPr>
          <a:xfrm flipH="1">
            <a:off x="7409360" y="3569025"/>
            <a:ext cx="1186804" cy="1963699"/>
          </a:xfrm>
          <a:prstGeom prst="rect">
            <a:avLst/>
          </a:prstGeom>
          <a:noFill/>
          <a:ln>
            <a:noFill/>
          </a:ln>
        </p:spPr>
      </p:pic>
      <p:pic>
        <p:nvPicPr>
          <p:cNvPr id="60" name="Google Shape;60;p8"/>
          <p:cNvPicPr preferRelativeResize="0"/>
          <p:nvPr/>
        </p:nvPicPr>
        <p:blipFill>
          <a:blip r:embed="rId4">
            <a:alphaModFix/>
          </a:blip>
          <a:stretch>
            <a:fillRect/>
          </a:stretch>
        </p:blipFill>
        <p:spPr>
          <a:xfrm rot="-1069816">
            <a:off x="7866472" y="3486570"/>
            <a:ext cx="1645377" cy="2254212"/>
          </a:xfrm>
          <a:prstGeom prst="rect">
            <a:avLst/>
          </a:prstGeom>
          <a:noFill/>
          <a:ln>
            <a:noFill/>
          </a:ln>
        </p:spPr>
      </p:pic>
      <p:pic>
        <p:nvPicPr>
          <p:cNvPr id="61" name="Google Shape;61;p8"/>
          <p:cNvPicPr preferRelativeResize="0"/>
          <p:nvPr/>
        </p:nvPicPr>
        <p:blipFill>
          <a:blip r:embed="rId4">
            <a:alphaModFix/>
          </a:blip>
          <a:stretch>
            <a:fillRect/>
          </a:stretch>
        </p:blipFill>
        <p:spPr>
          <a:xfrm rot="1069816" flipH="1">
            <a:off x="6535372" y="3650220"/>
            <a:ext cx="1645377" cy="2254212"/>
          </a:xfrm>
          <a:prstGeom prst="rect">
            <a:avLst/>
          </a:prstGeom>
          <a:noFill/>
          <a:ln>
            <a:noFill/>
          </a:ln>
        </p:spPr>
      </p:pic>
      <p:pic>
        <p:nvPicPr>
          <p:cNvPr id="62" name="Google Shape;62;p8"/>
          <p:cNvPicPr preferRelativeResize="0"/>
          <p:nvPr/>
        </p:nvPicPr>
        <p:blipFill>
          <a:blip r:embed="rId6">
            <a:alphaModFix/>
          </a:blip>
          <a:stretch>
            <a:fillRect/>
          </a:stretch>
        </p:blipFill>
        <p:spPr>
          <a:xfrm>
            <a:off x="396150" y="462388"/>
            <a:ext cx="647700" cy="638175"/>
          </a:xfrm>
          <a:prstGeom prst="rect">
            <a:avLst/>
          </a:prstGeom>
          <a:noFill/>
          <a:ln>
            <a:noFill/>
          </a:ln>
        </p:spPr>
      </p:pic>
      <p:pic>
        <p:nvPicPr>
          <p:cNvPr id="63" name="Google Shape;63;p8"/>
          <p:cNvPicPr preferRelativeResize="0"/>
          <p:nvPr/>
        </p:nvPicPr>
        <p:blipFill>
          <a:blip r:embed="rId6">
            <a:alphaModFix/>
          </a:blip>
          <a:stretch>
            <a:fillRect/>
          </a:stretch>
        </p:blipFill>
        <p:spPr>
          <a:xfrm>
            <a:off x="1293675" y="172613"/>
            <a:ext cx="471050" cy="464125"/>
          </a:xfrm>
          <a:prstGeom prst="rect">
            <a:avLst/>
          </a:prstGeom>
          <a:noFill/>
          <a:ln>
            <a:noFill/>
          </a:ln>
        </p:spPr>
      </p:pic>
      <p:pic>
        <p:nvPicPr>
          <p:cNvPr id="64" name="Google Shape;64;p8"/>
          <p:cNvPicPr preferRelativeResize="0"/>
          <p:nvPr/>
        </p:nvPicPr>
        <p:blipFill>
          <a:blip r:embed="rId6">
            <a:alphaModFix/>
          </a:blip>
          <a:stretch>
            <a:fillRect/>
          </a:stretch>
        </p:blipFill>
        <p:spPr>
          <a:xfrm>
            <a:off x="2121950" y="825825"/>
            <a:ext cx="278850" cy="274750"/>
          </a:xfrm>
          <a:prstGeom prst="rect">
            <a:avLst/>
          </a:prstGeom>
          <a:noFill/>
          <a:ln>
            <a:noFill/>
          </a:ln>
        </p:spPr>
      </p:pic>
      <p:pic>
        <p:nvPicPr>
          <p:cNvPr id="65" name="Google Shape;65;p8"/>
          <p:cNvPicPr preferRelativeResize="0"/>
          <p:nvPr/>
        </p:nvPicPr>
        <p:blipFill>
          <a:blip r:embed="rId6">
            <a:alphaModFix/>
          </a:blip>
          <a:stretch>
            <a:fillRect/>
          </a:stretch>
        </p:blipFill>
        <p:spPr>
          <a:xfrm rot="-2700000">
            <a:off x="2915675" y="220912"/>
            <a:ext cx="647700" cy="638175"/>
          </a:xfrm>
          <a:prstGeom prst="rect">
            <a:avLst/>
          </a:prstGeom>
          <a:noFill/>
          <a:ln>
            <a:noFill/>
          </a:ln>
        </p:spPr>
      </p:pic>
      <p:pic>
        <p:nvPicPr>
          <p:cNvPr id="66" name="Google Shape;66;p8"/>
          <p:cNvPicPr preferRelativeResize="0"/>
          <p:nvPr/>
        </p:nvPicPr>
        <p:blipFill>
          <a:blip r:embed="rId6">
            <a:alphaModFix/>
          </a:blip>
          <a:stretch>
            <a:fillRect/>
          </a:stretch>
        </p:blipFill>
        <p:spPr>
          <a:xfrm>
            <a:off x="4158525" y="512813"/>
            <a:ext cx="647700" cy="638175"/>
          </a:xfrm>
          <a:prstGeom prst="rect">
            <a:avLst/>
          </a:prstGeom>
          <a:noFill/>
          <a:ln>
            <a:noFill/>
          </a:ln>
        </p:spPr>
      </p:pic>
      <p:pic>
        <p:nvPicPr>
          <p:cNvPr id="67" name="Google Shape;67;p8"/>
          <p:cNvPicPr preferRelativeResize="0"/>
          <p:nvPr/>
        </p:nvPicPr>
        <p:blipFill>
          <a:blip r:embed="rId6">
            <a:alphaModFix/>
          </a:blip>
          <a:stretch>
            <a:fillRect/>
          </a:stretch>
        </p:blipFill>
        <p:spPr>
          <a:xfrm>
            <a:off x="5104450" y="172613"/>
            <a:ext cx="471050" cy="464125"/>
          </a:xfrm>
          <a:prstGeom prst="rect">
            <a:avLst/>
          </a:prstGeom>
          <a:noFill/>
          <a:ln>
            <a:noFill/>
          </a:ln>
        </p:spPr>
      </p:pic>
      <p:pic>
        <p:nvPicPr>
          <p:cNvPr id="68" name="Google Shape;68;p8"/>
          <p:cNvPicPr preferRelativeResize="0"/>
          <p:nvPr/>
        </p:nvPicPr>
        <p:blipFill>
          <a:blip r:embed="rId6">
            <a:alphaModFix/>
          </a:blip>
          <a:stretch>
            <a:fillRect/>
          </a:stretch>
        </p:blipFill>
        <p:spPr>
          <a:xfrm>
            <a:off x="5999525" y="834800"/>
            <a:ext cx="278850" cy="274750"/>
          </a:xfrm>
          <a:prstGeom prst="rect">
            <a:avLst/>
          </a:prstGeom>
          <a:noFill/>
          <a:ln>
            <a:noFill/>
          </a:ln>
        </p:spPr>
      </p:pic>
      <p:pic>
        <p:nvPicPr>
          <p:cNvPr id="69" name="Google Shape;69;p8"/>
          <p:cNvPicPr preferRelativeResize="0"/>
          <p:nvPr/>
        </p:nvPicPr>
        <p:blipFill>
          <a:blip r:embed="rId6">
            <a:alphaModFix/>
          </a:blip>
          <a:stretch>
            <a:fillRect/>
          </a:stretch>
        </p:blipFill>
        <p:spPr>
          <a:xfrm rot="-2700000">
            <a:off x="6667850" y="219262"/>
            <a:ext cx="647700" cy="638175"/>
          </a:xfrm>
          <a:prstGeom prst="rect">
            <a:avLst/>
          </a:prstGeom>
          <a:noFill/>
          <a:ln>
            <a:noFill/>
          </a:ln>
        </p:spPr>
      </p:pic>
      <p:pic>
        <p:nvPicPr>
          <p:cNvPr id="70" name="Google Shape;70;p8"/>
          <p:cNvPicPr preferRelativeResize="0"/>
          <p:nvPr/>
        </p:nvPicPr>
        <p:blipFill>
          <a:blip r:embed="rId6">
            <a:alphaModFix/>
          </a:blip>
          <a:stretch>
            <a:fillRect/>
          </a:stretch>
        </p:blipFill>
        <p:spPr>
          <a:xfrm>
            <a:off x="7705025" y="172613"/>
            <a:ext cx="471050" cy="464125"/>
          </a:xfrm>
          <a:prstGeom prst="rect">
            <a:avLst/>
          </a:prstGeom>
          <a:noFill/>
          <a:ln>
            <a:noFill/>
          </a:ln>
        </p:spPr>
      </p:pic>
      <p:pic>
        <p:nvPicPr>
          <p:cNvPr id="71" name="Google Shape;71;p8"/>
          <p:cNvPicPr preferRelativeResize="0"/>
          <p:nvPr/>
        </p:nvPicPr>
        <p:blipFill>
          <a:blip r:embed="rId6">
            <a:alphaModFix/>
          </a:blip>
          <a:stretch>
            <a:fillRect/>
          </a:stretch>
        </p:blipFill>
        <p:spPr>
          <a:xfrm>
            <a:off x="8583750" y="772450"/>
            <a:ext cx="278850" cy="2747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sp>
        <p:nvSpPr>
          <p:cNvPr id="73" name="Google Shape;73;p9"/>
          <p:cNvSpPr txBox="1">
            <a:spLocks noGrp="1"/>
          </p:cNvSpPr>
          <p:nvPr>
            <p:ph type="title"/>
          </p:nvPr>
        </p:nvSpPr>
        <p:spPr>
          <a:xfrm>
            <a:off x="5340900" y="2361348"/>
            <a:ext cx="3083100" cy="1977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74" name="Google Shape;74;p9"/>
          <p:cNvSpPr txBox="1">
            <a:spLocks noGrp="1"/>
          </p:cNvSpPr>
          <p:nvPr>
            <p:ph type="subTitle" idx="1"/>
          </p:nvPr>
        </p:nvSpPr>
        <p:spPr>
          <a:xfrm>
            <a:off x="5385100" y="4186850"/>
            <a:ext cx="3038700" cy="47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5B595B"/>
              </a:buClr>
              <a:buSzPts val="1400"/>
              <a:buFont typeface="Lato"/>
              <a:buChar char="●"/>
              <a:defRPr/>
            </a:lvl1pPr>
            <a:lvl2pPr lvl="1" algn="ctr" rtl="0">
              <a:lnSpc>
                <a:spcPct val="100000"/>
              </a:lnSpc>
              <a:spcBef>
                <a:spcPts val="0"/>
              </a:spcBef>
              <a:spcAft>
                <a:spcPts val="0"/>
              </a:spcAft>
              <a:buClr>
                <a:srgbClr val="5B595B"/>
              </a:buClr>
              <a:buSzPts val="1400"/>
              <a:buFont typeface="Lato"/>
              <a:buChar char="○"/>
              <a:defRPr sz="2100"/>
            </a:lvl2pPr>
            <a:lvl3pPr lvl="2" algn="ctr" rtl="0">
              <a:lnSpc>
                <a:spcPct val="100000"/>
              </a:lnSpc>
              <a:spcBef>
                <a:spcPts val="0"/>
              </a:spcBef>
              <a:spcAft>
                <a:spcPts val="0"/>
              </a:spcAft>
              <a:buClr>
                <a:srgbClr val="5B595B"/>
              </a:buClr>
              <a:buSzPts val="1400"/>
              <a:buFont typeface="Lato"/>
              <a:buChar char="■"/>
              <a:defRPr sz="2100"/>
            </a:lvl3pPr>
            <a:lvl4pPr lvl="3" algn="ctr" rtl="0">
              <a:lnSpc>
                <a:spcPct val="100000"/>
              </a:lnSpc>
              <a:spcBef>
                <a:spcPts val="0"/>
              </a:spcBef>
              <a:spcAft>
                <a:spcPts val="0"/>
              </a:spcAft>
              <a:buClr>
                <a:srgbClr val="5B595B"/>
              </a:buClr>
              <a:buSzPts val="1400"/>
              <a:buFont typeface="Lato"/>
              <a:buChar char="●"/>
              <a:defRPr sz="2100"/>
            </a:lvl4pPr>
            <a:lvl5pPr lvl="4" algn="ctr" rtl="0">
              <a:lnSpc>
                <a:spcPct val="100000"/>
              </a:lnSpc>
              <a:spcBef>
                <a:spcPts val="0"/>
              </a:spcBef>
              <a:spcAft>
                <a:spcPts val="0"/>
              </a:spcAft>
              <a:buClr>
                <a:srgbClr val="5B595B"/>
              </a:buClr>
              <a:buSzPts val="1400"/>
              <a:buFont typeface="Lato"/>
              <a:buChar char="○"/>
              <a:defRPr sz="2100"/>
            </a:lvl5pPr>
            <a:lvl6pPr lvl="5" algn="ctr" rtl="0">
              <a:lnSpc>
                <a:spcPct val="100000"/>
              </a:lnSpc>
              <a:spcBef>
                <a:spcPts val="0"/>
              </a:spcBef>
              <a:spcAft>
                <a:spcPts val="0"/>
              </a:spcAft>
              <a:buClr>
                <a:srgbClr val="5B595B"/>
              </a:buClr>
              <a:buSzPts val="1400"/>
              <a:buFont typeface="Lato"/>
              <a:buChar char="■"/>
              <a:defRPr sz="2100"/>
            </a:lvl6pPr>
            <a:lvl7pPr lvl="6" algn="ctr" rtl="0">
              <a:lnSpc>
                <a:spcPct val="100000"/>
              </a:lnSpc>
              <a:spcBef>
                <a:spcPts val="0"/>
              </a:spcBef>
              <a:spcAft>
                <a:spcPts val="0"/>
              </a:spcAft>
              <a:buClr>
                <a:srgbClr val="5B595B"/>
              </a:buClr>
              <a:buSzPts val="1400"/>
              <a:buFont typeface="Lato"/>
              <a:buChar char="●"/>
              <a:defRPr sz="2100"/>
            </a:lvl7pPr>
            <a:lvl8pPr lvl="7" algn="ctr" rtl="0">
              <a:lnSpc>
                <a:spcPct val="100000"/>
              </a:lnSpc>
              <a:spcBef>
                <a:spcPts val="0"/>
              </a:spcBef>
              <a:spcAft>
                <a:spcPts val="0"/>
              </a:spcAft>
              <a:buClr>
                <a:srgbClr val="5B595B"/>
              </a:buClr>
              <a:buSzPts val="1400"/>
              <a:buFont typeface="Lato"/>
              <a:buChar char="○"/>
              <a:defRPr sz="2100"/>
            </a:lvl8pPr>
            <a:lvl9pPr lvl="8" algn="ctr" rtl="0">
              <a:lnSpc>
                <a:spcPct val="100000"/>
              </a:lnSpc>
              <a:spcBef>
                <a:spcPts val="0"/>
              </a:spcBef>
              <a:spcAft>
                <a:spcPts val="0"/>
              </a:spcAft>
              <a:buClr>
                <a:srgbClr val="5B595B"/>
              </a:buClr>
              <a:buSzPts val="1400"/>
              <a:buFont typeface="Lato"/>
              <a:buChar char="■"/>
              <a:defRPr sz="2100"/>
            </a:lvl9pPr>
          </a:lstStyle>
          <a:p>
            <a:endParaRPr/>
          </a:p>
        </p:txBody>
      </p:sp>
      <p:pic>
        <p:nvPicPr>
          <p:cNvPr id="75" name="Google Shape;75;p9"/>
          <p:cNvPicPr preferRelativeResize="0"/>
          <p:nvPr/>
        </p:nvPicPr>
        <p:blipFill>
          <a:blip r:embed="rId2">
            <a:alphaModFix/>
          </a:blip>
          <a:stretch>
            <a:fillRect/>
          </a:stretch>
        </p:blipFill>
        <p:spPr>
          <a:xfrm flipH="1">
            <a:off x="593875" y="325700"/>
            <a:ext cx="647700" cy="638175"/>
          </a:xfrm>
          <a:prstGeom prst="rect">
            <a:avLst/>
          </a:prstGeom>
          <a:noFill/>
          <a:ln>
            <a:noFill/>
          </a:ln>
        </p:spPr>
      </p:pic>
      <p:pic>
        <p:nvPicPr>
          <p:cNvPr id="76" name="Google Shape;76;p9"/>
          <p:cNvPicPr preferRelativeResize="0"/>
          <p:nvPr/>
        </p:nvPicPr>
        <p:blipFill>
          <a:blip r:embed="rId2">
            <a:alphaModFix/>
          </a:blip>
          <a:stretch>
            <a:fillRect/>
          </a:stretch>
        </p:blipFill>
        <p:spPr>
          <a:xfrm flipH="1">
            <a:off x="682200" y="4069913"/>
            <a:ext cx="471050" cy="464125"/>
          </a:xfrm>
          <a:prstGeom prst="rect">
            <a:avLst/>
          </a:prstGeom>
          <a:noFill/>
          <a:ln>
            <a:noFill/>
          </a:ln>
        </p:spPr>
      </p:pic>
      <p:pic>
        <p:nvPicPr>
          <p:cNvPr id="77" name="Google Shape;77;p9"/>
          <p:cNvPicPr preferRelativeResize="0"/>
          <p:nvPr/>
        </p:nvPicPr>
        <p:blipFill>
          <a:blip r:embed="rId2">
            <a:alphaModFix/>
          </a:blip>
          <a:stretch>
            <a:fillRect/>
          </a:stretch>
        </p:blipFill>
        <p:spPr>
          <a:xfrm flipH="1">
            <a:off x="339425" y="1165725"/>
            <a:ext cx="278850" cy="274750"/>
          </a:xfrm>
          <a:prstGeom prst="rect">
            <a:avLst/>
          </a:prstGeom>
          <a:noFill/>
          <a:ln>
            <a:noFill/>
          </a:ln>
        </p:spPr>
      </p:pic>
      <p:pic>
        <p:nvPicPr>
          <p:cNvPr id="78" name="Google Shape;78;p9"/>
          <p:cNvPicPr preferRelativeResize="0"/>
          <p:nvPr/>
        </p:nvPicPr>
        <p:blipFill>
          <a:blip r:embed="rId2">
            <a:alphaModFix/>
          </a:blip>
          <a:stretch>
            <a:fillRect/>
          </a:stretch>
        </p:blipFill>
        <p:spPr>
          <a:xfrm rot="-6405320" flipH="1">
            <a:off x="417025" y="3732950"/>
            <a:ext cx="237650" cy="2341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11"/>
          <p:cNvSpPr txBox="1">
            <a:spLocks noGrp="1"/>
          </p:cNvSpPr>
          <p:nvPr>
            <p:ph type="title" hasCustomPrompt="1"/>
          </p:nvPr>
        </p:nvSpPr>
        <p:spPr>
          <a:xfrm>
            <a:off x="1344238" y="1908400"/>
            <a:ext cx="6455400" cy="115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72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11"/>
          <p:cNvSpPr txBox="1">
            <a:spLocks noGrp="1"/>
          </p:cNvSpPr>
          <p:nvPr>
            <p:ph type="body" idx="1"/>
          </p:nvPr>
        </p:nvSpPr>
        <p:spPr>
          <a:xfrm>
            <a:off x="1344300" y="2976925"/>
            <a:ext cx="6455400" cy="387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pic>
        <p:nvPicPr>
          <p:cNvPr id="84" name="Google Shape;84;p11"/>
          <p:cNvPicPr preferRelativeResize="0"/>
          <p:nvPr/>
        </p:nvPicPr>
        <p:blipFill>
          <a:blip r:embed="rId2">
            <a:alphaModFix/>
          </a:blip>
          <a:stretch>
            <a:fillRect/>
          </a:stretch>
        </p:blipFill>
        <p:spPr>
          <a:xfrm rot="963434">
            <a:off x="-342590" y="3327075"/>
            <a:ext cx="1186803" cy="1963700"/>
          </a:xfrm>
          <a:prstGeom prst="rect">
            <a:avLst/>
          </a:prstGeom>
          <a:noFill/>
          <a:ln>
            <a:noFill/>
          </a:ln>
        </p:spPr>
      </p:pic>
      <p:pic>
        <p:nvPicPr>
          <p:cNvPr id="85" name="Google Shape;85;p11"/>
          <p:cNvPicPr preferRelativeResize="0"/>
          <p:nvPr/>
        </p:nvPicPr>
        <p:blipFill>
          <a:blip r:embed="rId3">
            <a:alphaModFix/>
          </a:blip>
          <a:stretch>
            <a:fillRect/>
          </a:stretch>
        </p:blipFill>
        <p:spPr>
          <a:xfrm>
            <a:off x="202701" y="3803150"/>
            <a:ext cx="1433335" cy="1963699"/>
          </a:xfrm>
          <a:prstGeom prst="rect">
            <a:avLst/>
          </a:prstGeom>
          <a:noFill/>
          <a:ln>
            <a:noFill/>
          </a:ln>
        </p:spPr>
      </p:pic>
      <p:pic>
        <p:nvPicPr>
          <p:cNvPr id="86" name="Google Shape;86;p11"/>
          <p:cNvPicPr preferRelativeResize="0"/>
          <p:nvPr/>
        </p:nvPicPr>
        <p:blipFill>
          <a:blip r:embed="rId4">
            <a:alphaModFix/>
          </a:blip>
          <a:stretch>
            <a:fillRect/>
          </a:stretch>
        </p:blipFill>
        <p:spPr>
          <a:xfrm rot="-1466253">
            <a:off x="7233426" y="3691524"/>
            <a:ext cx="1645601" cy="1948400"/>
          </a:xfrm>
          <a:prstGeom prst="rect">
            <a:avLst/>
          </a:prstGeom>
          <a:noFill/>
          <a:ln>
            <a:noFill/>
          </a:ln>
        </p:spPr>
      </p:pic>
      <p:pic>
        <p:nvPicPr>
          <p:cNvPr id="87" name="Google Shape;87;p11"/>
          <p:cNvPicPr preferRelativeResize="0"/>
          <p:nvPr/>
        </p:nvPicPr>
        <p:blipFill>
          <a:blip r:embed="rId3">
            <a:alphaModFix/>
          </a:blip>
          <a:stretch>
            <a:fillRect/>
          </a:stretch>
        </p:blipFill>
        <p:spPr>
          <a:xfrm rot="-1439617">
            <a:off x="8190726" y="3245550"/>
            <a:ext cx="1433335" cy="196369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2"/>
              </a:buClr>
              <a:buSzPts val="2800"/>
              <a:buFont typeface="Poller One"/>
              <a:buNone/>
              <a:defRPr sz="2800">
                <a:solidFill>
                  <a:schemeClr val="lt2"/>
                </a:solidFill>
                <a:latin typeface="Poller One"/>
                <a:ea typeface="Poller One"/>
                <a:cs typeface="Poller One"/>
                <a:sym typeface="Poller One"/>
              </a:defRPr>
            </a:lvl1pPr>
            <a:lvl2pPr lvl="1" rtl="0">
              <a:spcBef>
                <a:spcPts val="0"/>
              </a:spcBef>
              <a:spcAft>
                <a:spcPts val="0"/>
              </a:spcAft>
              <a:buClr>
                <a:schemeClr val="lt2"/>
              </a:buClr>
              <a:buSzPts val="2800"/>
              <a:buNone/>
              <a:defRPr sz="2800">
                <a:solidFill>
                  <a:schemeClr val="lt2"/>
                </a:solidFill>
              </a:defRPr>
            </a:lvl2pPr>
            <a:lvl3pPr lvl="2" rtl="0">
              <a:spcBef>
                <a:spcPts val="0"/>
              </a:spcBef>
              <a:spcAft>
                <a:spcPts val="0"/>
              </a:spcAft>
              <a:buClr>
                <a:schemeClr val="lt2"/>
              </a:buClr>
              <a:buSzPts val="2800"/>
              <a:buNone/>
              <a:defRPr sz="2800">
                <a:solidFill>
                  <a:schemeClr val="lt2"/>
                </a:solidFill>
              </a:defRPr>
            </a:lvl3pPr>
            <a:lvl4pPr lvl="3" rtl="0">
              <a:spcBef>
                <a:spcPts val="0"/>
              </a:spcBef>
              <a:spcAft>
                <a:spcPts val="0"/>
              </a:spcAft>
              <a:buClr>
                <a:schemeClr val="lt2"/>
              </a:buClr>
              <a:buSzPts val="2800"/>
              <a:buNone/>
              <a:defRPr sz="2800">
                <a:solidFill>
                  <a:schemeClr val="lt2"/>
                </a:solidFill>
              </a:defRPr>
            </a:lvl4pPr>
            <a:lvl5pPr lvl="4" rtl="0">
              <a:spcBef>
                <a:spcPts val="0"/>
              </a:spcBef>
              <a:spcAft>
                <a:spcPts val="0"/>
              </a:spcAft>
              <a:buClr>
                <a:schemeClr val="lt2"/>
              </a:buClr>
              <a:buSzPts val="2800"/>
              <a:buNone/>
              <a:defRPr sz="2800">
                <a:solidFill>
                  <a:schemeClr val="lt2"/>
                </a:solidFill>
              </a:defRPr>
            </a:lvl5pPr>
            <a:lvl6pPr lvl="5" rtl="0">
              <a:spcBef>
                <a:spcPts val="0"/>
              </a:spcBef>
              <a:spcAft>
                <a:spcPts val="0"/>
              </a:spcAft>
              <a:buClr>
                <a:schemeClr val="lt2"/>
              </a:buClr>
              <a:buSzPts val="2800"/>
              <a:buNone/>
              <a:defRPr sz="2800">
                <a:solidFill>
                  <a:schemeClr val="lt2"/>
                </a:solidFill>
              </a:defRPr>
            </a:lvl6pPr>
            <a:lvl7pPr lvl="6" rtl="0">
              <a:spcBef>
                <a:spcPts val="0"/>
              </a:spcBef>
              <a:spcAft>
                <a:spcPts val="0"/>
              </a:spcAft>
              <a:buClr>
                <a:schemeClr val="lt2"/>
              </a:buClr>
              <a:buSzPts val="2800"/>
              <a:buNone/>
              <a:defRPr sz="2800">
                <a:solidFill>
                  <a:schemeClr val="lt2"/>
                </a:solidFill>
              </a:defRPr>
            </a:lvl7pPr>
            <a:lvl8pPr lvl="7" rtl="0">
              <a:spcBef>
                <a:spcPts val="0"/>
              </a:spcBef>
              <a:spcAft>
                <a:spcPts val="0"/>
              </a:spcAft>
              <a:buClr>
                <a:schemeClr val="lt2"/>
              </a:buClr>
              <a:buSzPts val="2800"/>
              <a:buNone/>
              <a:defRPr sz="2800">
                <a:solidFill>
                  <a:schemeClr val="lt2"/>
                </a:solidFill>
              </a:defRPr>
            </a:lvl8pPr>
            <a:lvl9pPr lvl="8" rtl="0">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1pPr>
            <a:lvl2pPr marL="914400" lvl="1"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2pPr>
            <a:lvl3pPr marL="1371600" lvl="2"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3pPr>
            <a:lvl4pPr marL="1828800" lvl="3"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4pPr>
            <a:lvl5pPr marL="2286000" lvl="4"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5pPr>
            <a:lvl6pPr marL="2743200" lvl="5"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6pPr>
            <a:lvl7pPr marL="3200400" lvl="6"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7pPr>
            <a:lvl8pPr marL="3657600" lvl="7"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8pPr>
            <a:lvl9pPr marL="4114800" lvl="8" indent="-317500" rtl="0">
              <a:lnSpc>
                <a:spcPct val="100000"/>
              </a:lnSpc>
              <a:spcBef>
                <a:spcPts val="0"/>
              </a:spcBef>
              <a:spcAft>
                <a:spcPts val="0"/>
              </a:spcAft>
              <a:buClr>
                <a:schemeClr val="lt2"/>
              </a:buClr>
              <a:buSzPts val="1400"/>
              <a:buFont typeface="Nunito"/>
              <a:buChar char="■"/>
              <a:defRPr>
                <a:solidFill>
                  <a:schemeClr val="lt2"/>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60" r:id="rId10"/>
    <p:sldLayoutId id="2147483661" r:id="rId11"/>
    <p:sldLayoutId id="2147483662" r:id="rId12"/>
    <p:sldLayoutId id="2147483664" r:id="rId13"/>
    <p:sldLayoutId id="2147483666" r:id="rId14"/>
    <p:sldLayoutId id="2147483667" r:id="rId15"/>
    <p:sldLayoutId id="2147483676" r:id="rId16"/>
    <p:sldLayoutId id="2147483679" r:id="rId17"/>
    <p:sldLayoutId id="2147483683" r:id="rId18"/>
    <p:sldLayoutId id="2147483684" r:id="rId19"/>
    <p:sldLayoutId id="2147483685"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8.xml"/><Relationship Id="rId5" Type="http://schemas.microsoft.com/office/2007/relationships/hdphoto" Target="../media/hdphoto2.wdp"/><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9.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59"/>
          <p:cNvSpPr txBox="1">
            <a:spLocks noGrp="1"/>
          </p:cNvSpPr>
          <p:nvPr>
            <p:ph type="title"/>
          </p:nvPr>
        </p:nvSpPr>
        <p:spPr>
          <a:xfrm>
            <a:off x="1158948" y="3218524"/>
            <a:ext cx="6868633" cy="5985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UNIVERSITAS PAMULANG</a:t>
            </a:r>
            <a:endParaRPr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9040" y="1456660"/>
            <a:ext cx="1761864" cy="1761864"/>
          </a:xfrm>
          <a:prstGeom prst="rect">
            <a:avLst/>
          </a:prstGeom>
        </p:spPr>
      </p:pic>
      <p:sp>
        <p:nvSpPr>
          <p:cNvPr id="15" name="Google Shape;518;p59"/>
          <p:cNvSpPr txBox="1">
            <a:spLocks/>
          </p:cNvSpPr>
          <p:nvPr/>
        </p:nvSpPr>
        <p:spPr>
          <a:xfrm>
            <a:off x="797972" y="341526"/>
            <a:ext cx="7704000" cy="980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Poller One"/>
              <a:buNone/>
              <a:defRPr sz="2800" b="0" i="0" u="none" strike="noStrike" cap="none">
                <a:solidFill>
                  <a:schemeClr val="lt2"/>
                </a:solidFill>
                <a:latin typeface="Poller One"/>
                <a:ea typeface="Poller One"/>
                <a:cs typeface="Poller One"/>
                <a:sym typeface="Poller On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mtClean="0"/>
              <a:t>Pendidikan Agama</a:t>
            </a:r>
            <a:br>
              <a:rPr lang="en-US" smtClean="0"/>
            </a:br>
            <a:r>
              <a:rPr lang="en-US" smtClean="0"/>
              <a:t>(Agama Islam)</a:t>
            </a:r>
            <a:endParaRPr lang="en-US" dirty="0"/>
          </a:p>
        </p:txBody>
      </p:sp>
      <p:sp>
        <p:nvSpPr>
          <p:cNvPr id="16" name="Google Shape;518;p59"/>
          <p:cNvSpPr txBox="1">
            <a:spLocks/>
          </p:cNvSpPr>
          <p:nvPr/>
        </p:nvSpPr>
        <p:spPr>
          <a:xfrm>
            <a:off x="1368054" y="4087250"/>
            <a:ext cx="6868633" cy="10278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Poller One"/>
              <a:buNone/>
              <a:defRPr sz="2800" b="0" i="0" u="none" strike="noStrike" cap="none">
                <a:solidFill>
                  <a:schemeClr val="lt2"/>
                </a:solidFill>
                <a:latin typeface="Poller One"/>
                <a:ea typeface="Poller One"/>
                <a:cs typeface="Poller One"/>
                <a:sym typeface="Poller On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GB" sz="1400" dirty="0" err="1" smtClean="0">
                <a:latin typeface="Nirmala UI" panose="020B0502040204020203" pitchFamily="34" charset="0"/>
                <a:ea typeface="Nirmala UI" panose="020B0502040204020203" pitchFamily="34" charset="0"/>
                <a:cs typeface="Nirmala UI" panose="020B0502040204020203" pitchFamily="34" charset="0"/>
              </a:rPr>
              <a:t>Oleh</a:t>
            </a:r>
            <a:r>
              <a:rPr lang="en-GB" sz="1400" dirty="0" smtClean="0">
                <a:latin typeface="Nirmala UI" panose="020B0502040204020203" pitchFamily="34" charset="0"/>
                <a:ea typeface="Nirmala UI" panose="020B0502040204020203" pitchFamily="34" charset="0"/>
                <a:cs typeface="Nirmala UI" panose="020B0502040204020203" pitchFamily="34" charset="0"/>
              </a:rPr>
              <a:t> : </a:t>
            </a:r>
          </a:p>
          <a:p>
            <a:r>
              <a:rPr lang="en-GB" sz="1400" dirty="0" smtClean="0">
                <a:latin typeface="Nirmala UI" panose="020B0502040204020203" pitchFamily="34" charset="0"/>
                <a:ea typeface="Nirmala UI" panose="020B0502040204020203" pitchFamily="34" charset="0"/>
                <a:cs typeface="Nirmala UI" panose="020B0502040204020203" pitchFamily="34" charset="0"/>
              </a:rPr>
              <a:t>Rizal </a:t>
            </a:r>
            <a:r>
              <a:rPr lang="en-GB" sz="1400" dirty="0" err="1" smtClean="0">
                <a:latin typeface="Nirmala UI" panose="020B0502040204020203" pitchFamily="34" charset="0"/>
                <a:ea typeface="Nirmala UI" panose="020B0502040204020203" pitchFamily="34" charset="0"/>
                <a:cs typeface="Nirmala UI" panose="020B0502040204020203" pitchFamily="34" charset="0"/>
              </a:rPr>
              <a:t>Fahmi</a:t>
            </a:r>
            <a:r>
              <a:rPr lang="en-GB" sz="1400" dirty="0" smtClean="0">
                <a:latin typeface="Nirmala UI" panose="020B0502040204020203" pitchFamily="34" charset="0"/>
                <a:ea typeface="Nirmala UI" panose="020B0502040204020203" pitchFamily="34" charset="0"/>
                <a:cs typeface="Nirmala UI" panose="020B0502040204020203" pitchFamily="34" charset="0"/>
              </a:rPr>
              <a:t> – 221011700114</a:t>
            </a:r>
          </a:p>
          <a:p>
            <a:r>
              <a:rPr lang="en-GB" sz="1400" dirty="0" smtClean="0">
                <a:latin typeface="Nirmala UI" panose="020B0502040204020203" pitchFamily="34" charset="0"/>
                <a:ea typeface="Nirmala UI" panose="020B0502040204020203" pitchFamily="34" charset="0"/>
                <a:cs typeface="Nirmala UI" panose="020B0502040204020203" pitchFamily="34" charset="0"/>
              </a:rPr>
              <a:t>M. </a:t>
            </a:r>
            <a:r>
              <a:rPr lang="en-GB" sz="1400" dirty="0" err="1" smtClean="0">
                <a:latin typeface="Nirmala UI" panose="020B0502040204020203" pitchFamily="34" charset="0"/>
                <a:ea typeface="Nirmala UI" panose="020B0502040204020203" pitchFamily="34" charset="0"/>
                <a:cs typeface="Nirmala UI" panose="020B0502040204020203" pitchFamily="34" charset="0"/>
              </a:rPr>
              <a:t>Aditian</a:t>
            </a:r>
            <a:r>
              <a:rPr lang="en-GB" sz="1400" dirty="0" smtClean="0">
                <a:latin typeface="Nirmala UI" panose="020B0502040204020203" pitchFamily="34" charset="0"/>
                <a:ea typeface="Nirmala UI" panose="020B0502040204020203" pitchFamily="34" charset="0"/>
                <a:cs typeface="Nirmala UI" panose="020B0502040204020203" pitchFamily="34" charset="0"/>
              </a:rPr>
              <a:t> Nova </a:t>
            </a:r>
            <a:r>
              <a:rPr lang="en-GB" sz="1400" dirty="0" err="1" smtClean="0">
                <a:latin typeface="Nirmala UI" panose="020B0502040204020203" pitchFamily="34" charset="0"/>
                <a:ea typeface="Nirmala UI" panose="020B0502040204020203" pitchFamily="34" charset="0"/>
                <a:cs typeface="Nirmala UI" panose="020B0502040204020203" pitchFamily="34" charset="0"/>
              </a:rPr>
              <a:t>Wijaya</a:t>
            </a:r>
            <a:r>
              <a:rPr lang="en-GB" sz="1400" dirty="0" smtClean="0">
                <a:latin typeface="Nirmala UI" panose="020B0502040204020203" pitchFamily="34" charset="0"/>
                <a:ea typeface="Nirmala UI" panose="020B0502040204020203" pitchFamily="34" charset="0"/>
                <a:cs typeface="Nirmala UI" panose="020B0502040204020203" pitchFamily="34" charset="0"/>
              </a:rPr>
              <a:t> </a:t>
            </a:r>
            <a:r>
              <a:rPr lang="en-GB" sz="1400" smtClean="0">
                <a:latin typeface="Nirmala UI" panose="020B0502040204020203" pitchFamily="34" charset="0"/>
                <a:ea typeface="Nirmala UI" panose="020B0502040204020203" pitchFamily="34" charset="0"/>
                <a:cs typeface="Nirmala UI" panose="020B0502040204020203" pitchFamily="34" charset="0"/>
              </a:rPr>
              <a:t>– </a:t>
            </a:r>
            <a:r>
              <a:rPr lang="en-GB" sz="1400" smtClean="0">
                <a:latin typeface="Nirmala UI" panose="020B0502040204020203" pitchFamily="34" charset="0"/>
                <a:ea typeface="Nirmala UI" panose="020B0502040204020203" pitchFamily="34" charset="0"/>
                <a:cs typeface="Nirmala UI" panose="020B0502040204020203" pitchFamily="34" charset="0"/>
              </a:rPr>
              <a:t>221011700461</a:t>
            </a:r>
            <a:endParaRPr lang="en-US" sz="1400" dirty="0">
              <a:latin typeface="Nirmala UI" panose="020B0502040204020203" pitchFamily="34" charset="0"/>
              <a:ea typeface="Nirmala UI" panose="020B0502040204020203" pitchFamily="34" charset="0"/>
              <a:cs typeface="Nirmala UI" panose="020B0502040204020203" pitchFamily="34" charset="0"/>
            </a:endParaRPr>
          </a:p>
        </p:txBody>
      </p:sp>
      <p:sp>
        <p:nvSpPr>
          <p:cNvPr id="17" name="Google Shape;518;p59"/>
          <p:cNvSpPr txBox="1">
            <a:spLocks/>
          </p:cNvSpPr>
          <p:nvPr/>
        </p:nvSpPr>
        <p:spPr>
          <a:xfrm>
            <a:off x="2691809" y="3644228"/>
            <a:ext cx="3916326" cy="4430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800"/>
              <a:buFont typeface="Poller One"/>
              <a:buNone/>
              <a:defRPr sz="2800" b="0" i="0" u="none" strike="noStrike" cap="none">
                <a:solidFill>
                  <a:schemeClr val="lt2"/>
                </a:solidFill>
                <a:latin typeface="Poller One"/>
                <a:ea typeface="Poller One"/>
                <a:cs typeface="Poller One"/>
                <a:sym typeface="Poller On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r>
              <a:rPr lang="en-US" sz="2000" dirty="0" err="1" smtClean="0"/>
              <a:t>Sistem</a:t>
            </a:r>
            <a:r>
              <a:rPr lang="en-US" sz="2000" dirty="0" smtClean="0"/>
              <a:t> </a:t>
            </a:r>
            <a:r>
              <a:rPr lang="en-US" sz="2000" dirty="0" err="1" smtClean="0"/>
              <a:t>Informasi</a:t>
            </a:r>
            <a:endParaRPr lang="en-US" sz="2000" dirty="0"/>
          </a:p>
        </p:txBody>
      </p:sp>
    </p:spTree>
    <p:extLst>
      <p:ext uri="{BB962C8B-B14F-4D97-AF65-F5344CB8AC3E}">
        <p14:creationId xmlns:p14="http://schemas.microsoft.com/office/powerpoint/2010/main" val="29585236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3"/>
          <p:cNvSpPr txBox="1">
            <a:spLocks noGrp="1"/>
          </p:cNvSpPr>
          <p:nvPr>
            <p:ph type="title"/>
          </p:nvPr>
        </p:nvSpPr>
        <p:spPr>
          <a:xfrm>
            <a:off x="720000" y="540000"/>
            <a:ext cx="7704000" cy="1622288"/>
          </a:xfrm>
          <a:prstGeom prst="rect">
            <a:avLst/>
          </a:prstGeom>
        </p:spPr>
        <p:txBody>
          <a:bodyPr spcFirstLastPara="1" wrap="square" lIns="91425" tIns="91425" rIns="91425" bIns="91425" anchor="t" anchorCtr="0">
            <a:noAutofit/>
          </a:bodyPr>
          <a:lstStyle/>
          <a:p>
            <a:pPr lvl="0" algn="l"/>
            <a:r>
              <a:rPr lang="en-US" sz="1200" dirty="0">
                <a:latin typeface="Times New Roman" panose="02020603050405020304" pitchFamily="18" charset="0"/>
                <a:cs typeface="Times New Roman" panose="02020603050405020304" pitchFamily="18" charset="0"/>
              </a:rPr>
              <a:t>C.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modern</a:t>
            </a:r>
            <a:br>
              <a:rPr lang="en-US" sz="1200" dirty="0">
                <a:latin typeface="Times New Roman" panose="02020603050405020304" pitchFamily="18" charset="0"/>
                <a:cs typeface="Times New Roman" panose="02020603050405020304" pitchFamily="18" charset="0"/>
              </a:rPr>
            </a:b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berlangsung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mulai</a:t>
            </a:r>
            <a:r>
              <a:rPr lang="en-US" sz="1200" dirty="0">
                <a:latin typeface="Times New Roman" panose="02020603050405020304" pitchFamily="18" charset="0"/>
                <a:cs typeface="Times New Roman" panose="02020603050405020304" pitchFamily="18" charset="0"/>
              </a:rPr>
              <a:t> 1800 </a:t>
            </a:r>
            <a:r>
              <a:rPr lang="en-US" sz="1200" dirty="0" err="1">
                <a:latin typeface="Times New Roman" panose="02020603050405020304" pitchFamily="18" charset="0"/>
                <a:cs typeface="Times New Roman" panose="02020603050405020304" pitchFamily="18" charset="0"/>
              </a:rPr>
              <a:t>hingga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sekarang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umat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mencari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tahu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penyebab</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kejatuhan</a:t>
            </a:r>
            <a:r>
              <a:rPr lang="en-US" sz="1200" dirty="0">
                <a:latin typeface="Times New Roman" panose="02020603050405020304" pitchFamily="18" charset="0"/>
                <a:cs typeface="Times New Roman" panose="02020603050405020304" pitchFamily="18" charset="0"/>
              </a:rPr>
              <a:t> Islam. Para </a:t>
            </a:r>
            <a:r>
              <a:rPr lang="en-US" sz="1200" dirty="0" err="1">
                <a:latin typeface="Times New Roman" panose="02020603050405020304" pitchFamily="18" charset="0"/>
                <a:cs typeface="Times New Roman" panose="02020603050405020304" pitchFamily="18" charset="0"/>
              </a:rPr>
              <a:t>pemimpin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pemuka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memikirkan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bagaimana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meningkatkan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mutu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kekuatan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umat</a:t>
            </a:r>
            <a:r>
              <a:rPr lang="en-US" sz="1200" dirty="0">
                <a:latin typeface="Times New Roman" panose="02020603050405020304" pitchFamily="18" charset="0"/>
                <a:cs typeface="Times New Roman" panose="02020603050405020304" pitchFamily="18" charset="0"/>
              </a:rPr>
              <a:t> Islam.</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Di era </a:t>
            </a:r>
            <a:r>
              <a:rPr lang="en-US" sz="1200" dirty="0" err="1">
                <a:latin typeface="Times New Roman" panose="02020603050405020304" pitchFamily="18" charset="0"/>
                <a:cs typeface="Times New Roman" panose="02020603050405020304" pitchFamily="18" charset="0"/>
              </a:rPr>
              <a:t>sejarah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perkembangan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peradaban</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kondisi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berbanding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terbalik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klasik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Umat</a:t>
            </a:r>
            <a:r>
              <a:rPr lang="en-US" sz="1200" dirty="0">
                <a:latin typeface="Times New Roman" panose="02020603050405020304" pitchFamily="18" charset="0"/>
                <a:cs typeface="Times New Roman" panose="02020603050405020304" pitchFamily="18" charset="0"/>
              </a:rPr>
              <a:t> Islam yang </a:t>
            </a:r>
            <a:r>
              <a:rPr lang="en-US" sz="1200" dirty="0" err="1">
                <a:latin typeface="Times New Roman" panose="02020603050405020304" pitchFamily="18" charset="0"/>
                <a:cs typeface="Times New Roman" panose="02020603050405020304" pitchFamily="18" charset="0"/>
              </a:rPr>
              <a:t>awalnya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menjadi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pusat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peradaban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kagum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perkembangan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budaya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kemajuan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kelompok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masyarakat</a:t>
            </a:r>
            <a:r>
              <a:rPr lang="en-US" sz="1200" dirty="0">
                <a:latin typeface="Times New Roman" panose="02020603050405020304" pitchFamily="18" charset="0"/>
                <a:cs typeface="Times New Roman" panose="02020603050405020304" pitchFamily="18" charset="0"/>
              </a:rPr>
              <a:t> lain.</a:t>
            </a:r>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59"/>
          <p:cNvSpPr txBox="1">
            <a:spLocks noGrp="1"/>
          </p:cNvSpPr>
          <p:nvPr>
            <p:ph type="title"/>
          </p:nvPr>
        </p:nvSpPr>
        <p:spPr>
          <a:xfrm>
            <a:off x="720000" y="540000"/>
            <a:ext cx="7704000" cy="6242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Perkembangan Islam Di Indonesia</a:t>
            </a:r>
            <a:endParaRPr dirty="0"/>
          </a:p>
        </p:txBody>
      </p:sp>
      <p:grpSp>
        <p:nvGrpSpPr>
          <p:cNvPr id="519" name="Google Shape;519;p59"/>
          <p:cNvGrpSpPr/>
          <p:nvPr/>
        </p:nvGrpSpPr>
        <p:grpSpPr>
          <a:xfrm>
            <a:off x="3986169" y="1543049"/>
            <a:ext cx="4605361" cy="3028328"/>
            <a:chOff x="2185982" y="97707"/>
            <a:chExt cx="9406375" cy="6185311"/>
          </a:xfrm>
        </p:grpSpPr>
        <p:sp>
          <p:nvSpPr>
            <p:cNvPr id="520" name="Google Shape;520;p59"/>
            <p:cNvSpPr/>
            <p:nvPr/>
          </p:nvSpPr>
          <p:spPr>
            <a:xfrm>
              <a:off x="2185982" y="628949"/>
              <a:ext cx="3494060" cy="5654070"/>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9"/>
            <p:cNvSpPr/>
            <p:nvPr/>
          </p:nvSpPr>
          <p:spPr>
            <a:xfrm>
              <a:off x="5063017" y="97707"/>
              <a:ext cx="1370781" cy="1561542"/>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9"/>
            <p:cNvSpPr/>
            <p:nvPr/>
          </p:nvSpPr>
          <p:spPr>
            <a:xfrm>
              <a:off x="6105094" y="446819"/>
              <a:ext cx="5478337" cy="4723008"/>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9"/>
            <p:cNvSpPr/>
            <p:nvPr/>
          </p:nvSpPr>
          <p:spPr>
            <a:xfrm>
              <a:off x="10153270" y="3926987"/>
              <a:ext cx="462229" cy="255427"/>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9"/>
            <p:cNvSpPr/>
            <p:nvPr/>
          </p:nvSpPr>
          <p:spPr>
            <a:xfrm>
              <a:off x="9823029" y="3901343"/>
              <a:ext cx="753072" cy="54303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9"/>
            <p:cNvSpPr/>
            <p:nvPr/>
          </p:nvSpPr>
          <p:spPr>
            <a:xfrm>
              <a:off x="10292207" y="4452879"/>
              <a:ext cx="1300151" cy="109331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E0B58C">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59"/>
          <p:cNvSpPr/>
          <p:nvPr/>
        </p:nvSpPr>
        <p:spPr>
          <a:xfrm>
            <a:off x="4535625" y="2361450"/>
            <a:ext cx="420600" cy="420600"/>
          </a:xfrm>
          <a:prstGeom prst="star4">
            <a:avLst>
              <a:gd name="adj" fmla="val 125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9"/>
          <p:cNvSpPr/>
          <p:nvPr/>
        </p:nvSpPr>
        <p:spPr>
          <a:xfrm>
            <a:off x="6242100" y="2361438"/>
            <a:ext cx="420600" cy="420600"/>
          </a:xfrm>
          <a:prstGeom prst="star4">
            <a:avLst>
              <a:gd name="adj" fmla="val 125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9"/>
          <p:cNvSpPr/>
          <p:nvPr/>
        </p:nvSpPr>
        <p:spPr>
          <a:xfrm>
            <a:off x="5868250" y="2846913"/>
            <a:ext cx="420600" cy="420600"/>
          </a:xfrm>
          <a:prstGeom prst="star4">
            <a:avLst>
              <a:gd name="adj" fmla="val 1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 name="Google Shape;498;p57"/>
          <p:cNvPicPr preferRelativeResize="0"/>
          <p:nvPr/>
        </p:nvPicPr>
        <p:blipFill>
          <a:blip r:embed="rId3">
            <a:alphaModFix/>
          </a:blip>
          <a:stretch>
            <a:fillRect/>
          </a:stretch>
        </p:blipFill>
        <p:spPr>
          <a:xfrm flipH="1">
            <a:off x="-120115" y="852139"/>
            <a:ext cx="4636451" cy="4636451"/>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pic>
        <p:nvPicPr>
          <p:cNvPr id="427" name="Google Shape;427;p52"/>
          <p:cNvPicPr preferRelativeResize="0"/>
          <p:nvPr/>
        </p:nvPicPr>
        <p:blipFill>
          <a:blip r:embed="rId3">
            <a:alphaModFix/>
          </a:blip>
          <a:stretch>
            <a:fillRect/>
          </a:stretch>
        </p:blipFill>
        <p:spPr>
          <a:xfrm>
            <a:off x="3388161" y="-366275"/>
            <a:ext cx="5669734" cy="2493825"/>
          </a:xfrm>
          <a:prstGeom prst="rect">
            <a:avLst/>
          </a:prstGeom>
          <a:noFill/>
          <a:ln>
            <a:noFill/>
          </a:ln>
        </p:spPr>
      </p:pic>
      <p:sp>
        <p:nvSpPr>
          <p:cNvPr id="428"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Masuknya Islam Ke Indonesia</a:t>
            </a:r>
            <a:endParaRPr sz="2000" dirty="0"/>
          </a:p>
        </p:txBody>
      </p:sp>
      <p:sp>
        <p:nvSpPr>
          <p:cNvPr id="7" name="Google Shape;428;p52"/>
          <p:cNvSpPr txBox="1">
            <a:spLocks/>
          </p:cNvSpPr>
          <p:nvPr/>
        </p:nvSpPr>
        <p:spPr>
          <a:xfrm>
            <a:off x="713715" y="861237"/>
            <a:ext cx="6218713" cy="41041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Poller One"/>
              <a:buNone/>
              <a:defRPr sz="2800" b="0" i="0" u="none" strike="noStrike" cap="none">
                <a:solidFill>
                  <a:schemeClr val="lt2"/>
                </a:solidFill>
                <a:latin typeface="Poller One"/>
                <a:ea typeface="Poller One"/>
                <a:cs typeface="Poller One"/>
                <a:sym typeface="Poller On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9pPr>
          </a:lstStyle>
          <a:p>
            <a:pPr algn="l"/>
            <a:r>
              <a:rPr lang="en-US" sz="1200" dirty="0" err="1">
                <a:latin typeface="Times New Roman" panose="02020603050405020304" pitchFamily="18" charset="0"/>
                <a:cs typeface="Times New Roman" panose="02020603050405020304" pitchFamily="18" charset="0"/>
              </a:rPr>
              <a:t>Menurut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buku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Sejarah</a:t>
            </a:r>
            <a:r>
              <a:rPr lang="en-US" sz="1200" dirty="0">
                <a:latin typeface="Times New Roman" panose="02020603050405020304" pitchFamily="18" charset="0"/>
                <a:cs typeface="Times New Roman" panose="02020603050405020304" pitchFamily="18" charset="0"/>
              </a:rPr>
              <a:t> Indonesia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oleh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Ricu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Sidiq</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kawan-kawan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sejarah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mencatat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sejak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awal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Masehi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pedagang-pedagang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India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China </a:t>
            </a:r>
            <a:r>
              <a:rPr lang="en-US" sz="1200" dirty="0" err="1">
                <a:latin typeface="Times New Roman" panose="02020603050405020304" pitchFamily="18" charset="0"/>
                <a:cs typeface="Times New Roman" panose="02020603050405020304" pitchFamily="18" charset="0"/>
              </a:rPr>
              <a:t>sudah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memiliki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hubungan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dagang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penduduk</a:t>
            </a:r>
            <a:r>
              <a:rPr lang="en-US" sz="1200" dirty="0">
                <a:latin typeface="Times New Roman" panose="02020603050405020304" pitchFamily="18" charset="0"/>
                <a:cs typeface="Times New Roman" panose="02020603050405020304" pitchFamily="18" charset="0"/>
              </a:rPr>
              <a:t> Indonesia.</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err="1">
                <a:latin typeface="Times New Roman" panose="02020603050405020304" pitchFamily="18" charset="0"/>
                <a:cs typeface="Times New Roman" panose="02020603050405020304" pitchFamily="18" charset="0"/>
              </a:rPr>
              <a:t>Meski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terdapat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beberapa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teori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mengenai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kedatangan</a:t>
            </a:r>
            <a:r>
              <a:rPr lang="en-US" sz="1200" dirty="0">
                <a:latin typeface="Times New Roman" panose="02020603050405020304" pitchFamily="18" charset="0"/>
                <a:cs typeface="Times New Roman" panose="02020603050405020304" pitchFamily="18" charset="0"/>
              </a:rPr>
              <a:t> agama Islam di Indonesia, </a:t>
            </a:r>
            <a:r>
              <a:rPr lang="en-US" sz="1200" dirty="0" err="1">
                <a:latin typeface="Times New Roman" panose="02020603050405020304" pitchFamily="18" charset="0"/>
                <a:cs typeface="Times New Roman" panose="02020603050405020304" pitchFamily="18" charset="0"/>
              </a:rPr>
              <a:t>banyak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ahli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percaya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masuknya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Indonesia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abad</a:t>
            </a:r>
            <a:r>
              <a:rPr lang="en-US" sz="1200" dirty="0">
                <a:latin typeface="Times New Roman" panose="02020603050405020304" pitchFamily="18" charset="0"/>
                <a:cs typeface="Times New Roman" panose="02020603050405020304" pitchFamily="18" charset="0"/>
              </a:rPr>
              <a:t> ke-7 </a:t>
            </a:r>
            <a:r>
              <a:rPr lang="en-US" sz="1200" dirty="0" err="1">
                <a:latin typeface="Times New Roman" panose="02020603050405020304" pitchFamily="18" charset="0"/>
                <a:cs typeface="Times New Roman" panose="02020603050405020304" pitchFamily="18" charset="0"/>
              </a:rPr>
              <a:t>berdasarkan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Berita</a:t>
            </a:r>
            <a:r>
              <a:rPr lang="en-US" sz="1200" dirty="0">
                <a:latin typeface="Times New Roman" panose="02020603050405020304" pitchFamily="18" charset="0"/>
                <a:cs typeface="Times New Roman" panose="02020603050405020304" pitchFamily="18" charset="0"/>
              </a:rPr>
              <a:t> China zaman </a:t>
            </a:r>
            <a:r>
              <a:rPr lang="en-US" sz="1200" dirty="0" err="1">
                <a:latin typeface="Times New Roman" panose="02020603050405020304" pitchFamily="18" charset="0"/>
                <a:cs typeface="Times New Roman" panose="02020603050405020304" pitchFamily="18" charset="0"/>
              </a:rPr>
              <a:t>Dinasti</a:t>
            </a:r>
            <a:r>
              <a:rPr lang="en-US" sz="1200" dirty="0">
                <a:latin typeface="Times New Roman" panose="02020603050405020304" pitchFamily="18" charset="0"/>
                <a:cs typeface="Times New Roman" panose="02020603050405020304" pitchFamily="18" charset="0"/>
              </a:rPr>
              <a:t> Tang</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Berita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mencatat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abad</a:t>
            </a:r>
            <a:r>
              <a:rPr lang="en-US" sz="1200" dirty="0">
                <a:latin typeface="Times New Roman" panose="02020603050405020304" pitchFamily="18" charset="0"/>
                <a:cs typeface="Times New Roman" panose="02020603050405020304" pitchFamily="18" charset="0"/>
              </a:rPr>
              <a:t> ke-7, </a:t>
            </a:r>
            <a:r>
              <a:rPr lang="en-US" sz="1200" dirty="0" err="1">
                <a:latin typeface="Times New Roman" panose="02020603050405020304" pitchFamily="18" charset="0"/>
                <a:cs typeface="Times New Roman" panose="02020603050405020304" pitchFamily="18" charset="0"/>
              </a:rPr>
              <a:t>terdapat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permukiman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pedagang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Arab di </a:t>
            </a:r>
            <a:r>
              <a:rPr lang="en-US" sz="1200" dirty="0" err="1">
                <a:latin typeface="Times New Roman" panose="02020603050405020304" pitchFamily="18" charset="0"/>
                <a:cs typeface="Times New Roman" panose="02020603050405020304" pitchFamily="18" charset="0"/>
              </a:rPr>
              <a:t>Desa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Baros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pantai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barat</a:t>
            </a:r>
            <a:r>
              <a:rPr lang="en-US" sz="1200" dirty="0">
                <a:latin typeface="Times New Roman" panose="02020603050405020304" pitchFamily="18" charset="0"/>
                <a:cs typeface="Times New Roman" panose="02020603050405020304" pitchFamily="18" charset="0"/>
              </a:rPr>
              <a:t> Sumatra Utara. </a:t>
            </a:r>
            <a:endParaRPr lang="en-US" sz="1200" dirty="0" smtClean="0">
              <a:latin typeface="Times New Roman" panose="02020603050405020304" pitchFamily="18" charset="0"/>
              <a:cs typeface="Times New Roman" panose="02020603050405020304" pitchFamily="18" charset="0"/>
            </a:endParaRPr>
          </a:p>
          <a:p>
            <a:pPr algn="l"/>
            <a:endParaRPr lang="en-GB" sz="1200" dirty="0">
              <a:latin typeface="Times New Roman" panose="02020603050405020304" pitchFamily="18" charset="0"/>
              <a:cs typeface="Times New Roman" panose="02020603050405020304" pitchFamily="18" charset="0"/>
            </a:endParaRPr>
          </a:p>
          <a:p>
            <a:pPr algn="l"/>
            <a:r>
              <a:rPr lang="en-US" sz="1200" dirty="0" err="1">
                <a:latin typeface="Times New Roman" panose="02020603050405020304" pitchFamily="18" charset="0"/>
                <a:cs typeface="Times New Roman" panose="02020603050405020304" pitchFamily="18" charset="0"/>
              </a:rPr>
              <a:t>Jika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diurutkan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barat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timur</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pertama</a:t>
            </a:r>
            <a:r>
              <a:rPr lang="en-US" sz="1200" dirty="0">
                <a:latin typeface="Times New Roman" panose="02020603050405020304" pitchFamily="18" charset="0"/>
                <a:cs typeface="Times New Roman" panose="02020603050405020304" pitchFamily="18" charset="0"/>
              </a:rPr>
              <a:t> kali </a:t>
            </a:r>
            <a:r>
              <a:rPr lang="en-US" sz="1200" dirty="0" err="1">
                <a:latin typeface="Times New Roman" panose="02020603050405020304" pitchFamily="18" charset="0"/>
                <a:cs typeface="Times New Roman" panose="02020603050405020304" pitchFamily="18" charset="0"/>
              </a:rPr>
              <a:t>masuk</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Perlak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bagian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utara</a:t>
            </a:r>
            <a:r>
              <a:rPr lang="en-US" sz="1200" dirty="0">
                <a:latin typeface="Times New Roman" panose="02020603050405020304" pitchFamily="18" charset="0"/>
                <a:cs typeface="Times New Roman" panose="02020603050405020304" pitchFamily="18" charset="0"/>
              </a:rPr>
              <a:t> Sumatra. Hal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menyangkut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strategisnya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letak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Perlak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yaitu</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daerah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Selat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Malaka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jalur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laut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perdagangan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internasional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barat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timur</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Islam di </a:t>
            </a:r>
            <a:r>
              <a:rPr lang="en-US" sz="1200" dirty="0" err="1">
                <a:latin typeface="Times New Roman" panose="02020603050405020304" pitchFamily="18" charset="0"/>
                <a:cs typeface="Times New Roman" panose="02020603050405020304" pitchFamily="18" charset="0"/>
              </a:rPr>
              <a:t>Jawa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melalui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pesisir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utara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Pulau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Jawa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ditandai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ditemukannya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makam</a:t>
            </a:r>
            <a:r>
              <a:rPr lang="en-US" sz="1200" dirty="0">
                <a:latin typeface="Times New Roman" panose="02020603050405020304" pitchFamily="18" charset="0"/>
                <a:cs typeface="Times New Roman" panose="02020603050405020304" pitchFamily="18" charset="0"/>
              </a:rPr>
              <a:t> Fatimah </a:t>
            </a:r>
            <a:r>
              <a:rPr lang="en-US" sz="1200" dirty="0" err="1">
                <a:latin typeface="Times New Roman" panose="02020603050405020304" pitchFamily="18" charset="0"/>
                <a:cs typeface="Times New Roman" panose="02020603050405020304" pitchFamily="18" charset="0"/>
              </a:rPr>
              <a:t>binti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Maimun</a:t>
            </a:r>
            <a:r>
              <a:rPr lang="en-US" sz="1200" dirty="0">
                <a:latin typeface="Times New Roman" panose="02020603050405020304" pitchFamily="18" charset="0"/>
                <a:cs typeface="Times New Roman" panose="02020603050405020304" pitchFamily="18" charset="0"/>
              </a:rPr>
              <a:t> bin </a:t>
            </a:r>
            <a:r>
              <a:rPr lang="en-US" sz="1200" dirty="0" err="1">
                <a:latin typeface="Times New Roman" panose="02020603050405020304" pitchFamily="18" charset="0"/>
                <a:cs typeface="Times New Roman" panose="02020603050405020304" pitchFamily="18" charset="0"/>
              </a:rPr>
              <a:t>Hibatullah</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wafat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tahun</a:t>
            </a:r>
            <a:r>
              <a:rPr lang="en-US" sz="1200" dirty="0">
                <a:latin typeface="Times New Roman" panose="02020603050405020304" pitchFamily="18" charset="0"/>
                <a:cs typeface="Times New Roman" panose="02020603050405020304" pitchFamily="18" charset="0"/>
              </a:rPr>
              <a:t> 475 </a:t>
            </a:r>
            <a:r>
              <a:rPr lang="en-US" sz="1200" dirty="0" err="1">
                <a:latin typeface="Times New Roman" panose="02020603050405020304" pitchFamily="18" charset="0"/>
                <a:cs typeface="Times New Roman" panose="02020603050405020304" pitchFamily="18" charset="0"/>
              </a:rPr>
              <a:t>Hijriah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atau</a:t>
            </a:r>
            <a:r>
              <a:rPr lang="en-US" sz="1200" dirty="0">
                <a:latin typeface="Times New Roman" panose="02020603050405020304" pitchFamily="18" charset="0"/>
                <a:cs typeface="Times New Roman" panose="02020603050405020304" pitchFamily="18" charset="0"/>
              </a:rPr>
              <a:t> 1082 </a:t>
            </a:r>
            <a:r>
              <a:rPr lang="en-US" sz="1200" dirty="0" err="1">
                <a:latin typeface="Times New Roman" panose="02020603050405020304" pitchFamily="18" charset="0"/>
                <a:cs typeface="Times New Roman" panose="02020603050405020304" pitchFamily="18" charset="0"/>
              </a:rPr>
              <a:t>Masehi</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Desa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Leran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Kecamatan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Manyar</a:t>
            </a:r>
            <a:r>
              <a:rPr lang="en-US" sz="1200" dirty="0">
                <a:latin typeface="Times New Roman" panose="02020603050405020304" pitchFamily="18" charset="0"/>
                <a:cs typeface="Times New Roman" panose="02020603050405020304" pitchFamily="18" charset="0"/>
              </a:rPr>
              <a:t>, Gresik.</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err="1">
                <a:latin typeface="Times New Roman" panose="02020603050405020304" pitchFamily="18" charset="0"/>
                <a:cs typeface="Times New Roman" panose="02020603050405020304" pitchFamily="18" charset="0"/>
              </a:rPr>
              <a:t>Kemudian</a:t>
            </a:r>
            <a:r>
              <a:rPr lang="en-US" sz="1200" dirty="0">
                <a:latin typeface="Times New Roman" panose="02020603050405020304" pitchFamily="18" charset="0"/>
                <a:cs typeface="Times New Roman" panose="02020603050405020304" pitchFamily="18" charset="0"/>
              </a:rPr>
              <a:t> di Kalimantan, Islam </a:t>
            </a:r>
            <a:r>
              <a:rPr lang="en-US" sz="1200" dirty="0" err="1">
                <a:latin typeface="Times New Roman" panose="02020603050405020304" pitchFamily="18" charset="0"/>
                <a:cs typeface="Times New Roman" panose="02020603050405020304" pitchFamily="18" charset="0"/>
              </a:rPr>
              <a:t>masuk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melalui</a:t>
            </a:r>
            <a:r>
              <a:rPr lang="en-US" sz="1200" dirty="0">
                <a:latin typeface="Times New Roman" panose="02020603050405020304" pitchFamily="18" charset="0"/>
                <a:cs typeface="Times New Roman" panose="02020603050405020304" pitchFamily="18" charset="0"/>
              </a:rPr>
              <a:t> Pontianak yang </a:t>
            </a:r>
            <a:r>
              <a:rPr lang="en-US" sz="1200" dirty="0" err="1">
                <a:latin typeface="Times New Roman" panose="02020603050405020304" pitchFamily="18" charset="0"/>
                <a:cs typeface="Times New Roman" panose="02020603050405020304" pitchFamily="18" charset="0"/>
              </a:rPr>
              <a:t>disiarkan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oleh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bangsawan</a:t>
            </a:r>
            <a:r>
              <a:rPr lang="en-US" sz="1200" dirty="0">
                <a:latin typeface="Times New Roman" panose="02020603050405020304" pitchFamily="18" charset="0"/>
                <a:cs typeface="Times New Roman" panose="02020603050405020304" pitchFamily="18" charset="0"/>
              </a:rPr>
              <a:t> Arab </a:t>
            </a:r>
            <a:r>
              <a:rPr lang="en-US" sz="1200" dirty="0" err="1">
                <a:latin typeface="Times New Roman" panose="02020603050405020304" pitchFamily="18" charset="0"/>
                <a:cs typeface="Times New Roman" panose="02020603050405020304" pitchFamily="18" charset="0"/>
              </a:rPr>
              <a:t>bernama</a:t>
            </a:r>
            <a:r>
              <a:rPr lang="en-US" sz="1200" dirty="0">
                <a:latin typeface="Times New Roman" panose="02020603050405020304" pitchFamily="18" charset="0"/>
                <a:cs typeface="Times New Roman" panose="02020603050405020304" pitchFamily="18" charset="0"/>
              </a:rPr>
              <a:t> Sultan </a:t>
            </a:r>
            <a:r>
              <a:rPr lang="en-US" sz="1200" dirty="0" err="1">
                <a:latin typeface="Times New Roman" panose="02020603050405020304" pitchFamily="18" charset="0"/>
                <a:cs typeface="Times New Roman" panose="02020603050405020304" pitchFamily="18" charset="0"/>
              </a:rPr>
              <a:t>Syarif</a:t>
            </a:r>
            <a:r>
              <a:rPr lang="en-US" sz="1200" dirty="0">
                <a:latin typeface="Times New Roman" panose="02020603050405020304" pitchFamily="18" charset="0"/>
                <a:cs typeface="Times New Roman" panose="02020603050405020304" pitchFamily="18" charset="0"/>
              </a:rPr>
              <a:t> Abdurrahman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abad</a:t>
            </a:r>
            <a:r>
              <a:rPr lang="en-US" sz="1200" dirty="0">
                <a:latin typeface="Times New Roman" panose="02020603050405020304" pitchFamily="18" charset="0"/>
                <a:cs typeface="Times New Roman" panose="02020603050405020304" pitchFamily="18" charset="0"/>
              </a:rPr>
              <a:t> ke-18. Di </a:t>
            </a:r>
            <a:r>
              <a:rPr lang="en-US" sz="1200" dirty="0" err="1">
                <a:latin typeface="Times New Roman" panose="02020603050405020304" pitchFamily="18" charset="0"/>
                <a:cs typeface="Times New Roman" panose="02020603050405020304" pitchFamily="18" charset="0"/>
              </a:rPr>
              <a:t>hulu</a:t>
            </a:r>
            <a:r>
              <a:rPr lang="en-US" sz="1200" dirty="0">
                <a:latin typeface="Times New Roman" panose="02020603050405020304" pitchFamily="18" charset="0"/>
                <a:cs typeface="Times New Roman" panose="02020603050405020304" pitchFamily="18" charset="0"/>
              </a:rPr>
              <a:t> Sungai </a:t>
            </a:r>
            <a:r>
              <a:rPr lang="en-US" sz="1200" dirty="0" err="1">
                <a:latin typeface="Times New Roman" panose="02020603050405020304" pitchFamily="18" charset="0"/>
                <a:cs typeface="Times New Roman" panose="02020603050405020304" pitchFamily="18" charset="0"/>
              </a:rPr>
              <a:t>Pawan</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Ketapang</a:t>
            </a:r>
            <a:r>
              <a:rPr lang="en-US" sz="1200" dirty="0">
                <a:latin typeface="Times New Roman" panose="02020603050405020304" pitchFamily="18" charset="0"/>
                <a:cs typeface="Times New Roman" panose="02020603050405020304" pitchFamily="18" charset="0"/>
              </a:rPr>
              <a:t>, Kalimantan Barat, </a:t>
            </a:r>
            <a:r>
              <a:rPr lang="en-US" sz="1200" dirty="0" err="1">
                <a:latin typeface="Times New Roman" panose="02020603050405020304" pitchFamily="18" charset="0"/>
                <a:cs typeface="Times New Roman" panose="02020603050405020304" pitchFamily="18" charset="0"/>
              </a:rPr>
              <a:t>ditemukan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pemakaman</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kuno</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Angka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tahun</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tertua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makam-makam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tahun</a:t>
            </a:r>
            <a:r>
              <a:rPr lang="en-US" sz="1200" dirty="0">
                <a:latin typeface="Times New Roman" panose="02020603050405020304" pitchFamily="18" charset="0"/>
                <a:cs typeface="Times New Roman" panose="02020603050405020304" pitchFamily="18" charset="0"/>
              </a:rPr>
              <a:t> 1340 Saka (1418 M).</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482600" indent="-342900">
              <a:buAutoNum type="arabicPeriod"/>
            </a:pPr>
            <a:r>
              <a:rPr lang="en-GB" dirty="0" err="1" smtClean="0"/>
              <a:t>Perdagangan</a:t>
            </a:r>
            <a:endParaRPr lang="en-GB" dirty="0" smtClean="0"/>
          </a:p>
          <a:p>
            <a:pPr marL="139700" indent="0">
              <a:buNone/>
              <a:tabLst>
                <a:tab pos="461963" algn="l"/>
              </a:tabLst>
            </a:pPr>
            <a:r>
              <a:rPr lang="en-GB" dirty="0" smtClean="0"/>
              <a:t>	</a:t>
            </a:r>
          </a:p>
          <a:p>
            <a:pPr marL="139700" indent="0">
              <a:buNone/>
              <a:tabLst>
                <a:tab pos="461963" algn="l"/>
              </a:tabLst>
            </a:pPr>
            <a:endParaRPr lang="en-GB" dirty="0"/>
          </a:p>
          <a:p>
            <a:pPr marL="139700" indent="0">
              <a:buNone/>
              <a:tabLst>
                <a:tab pos="461963" algn="l"/>
              </a:tabLst>
            </a:pPr>
            <a:r>
              <a:rPr lang="en-US" dirty="0" err="1" smtClean="0"/>
              <a:t>Pada</a:t>
            </a:r>
            <a:r>
              <a:rPr lang="en-US" dirty="0" smtClean="0"/>
              <a:t> </a:t>
            </a:r>
            <a:r>
              <a:rPr lang="en-US" dirty="0" err="1"/>
              <a:t>taraf</a:t>
            </a:r>
            <a:r>
              <a:rPr lang="en-US" dirty="0"/>
              <a:t> </a:t>
            </a:r>
            <a:r>
              <a:rPr lang="en-US" dirty="0" err="1"/>
              <a:t>permulaan</a:t>
            </a:r>
            <a:r>
              <a:rPr lang="en-US" dirty="0"/>
              <a:t>, </a:t>
            </a:r>
            <a:r>
              <a:rPr lang="en-US" dirty="0" err="1"/>
              <a:t>saluran</a:t>
            </a:r>
            <a:r>
              <a:rPr lang="en-US" dirty="0"/>
              <a:t> </a:t>
            </a:r>
            <a:r>
              <a:rPr lang="en-US" dirty="0" err="1"/>
              <a:t>Islamisasi</a:t>
            </a:r>
            <a:r>
              <a:rPr lang="en-US" dirty="0"/>
              <a:t> </a:t>
            </a:r>
            <a:r>
              <a:rPr lang="en-US" dirty="0" err="1"/>
              <a:t>adalah</a:t>
            </a:r>
            <a:r>
              <a:rPr lang="en-US" dirty="0"/>
              <a:t> </a:t>
            </a:r>
            <a:r>
              <a:rPr lang="en-US" dirty="0" err="1"/>
              <a:t>perdagangan</a:t>
            </a:r>
            <a:r>
              <a:rPr lang="en-US" dirty="0"/>
              <a:t>. </a:t>
            </a:r>
            <a:r>
              <a:rPr lang="en-US" dirty="0" err="1"/>
              <a:t>Kesibukan</a:t>
            </a:r>
            <a:r>
              <a:rPr lang="en-US" dirty="0"/>
              <a:t> </a:t>
            </a:r>
            <a:r>
              <a:rPr lang="en-US" dirty="0" err="1"/>
              <a:t>lalu</a:t>
            </a:r>
            <a:r>
              <a:rPr lang="en-US" dirty="0"/>
              <a:t> </a:t>
            </a:r>
            <a:r>
              <a:rPr lang="en-US" dirty="0" err="1"/>
              <a:t>lintas</a:t>
            </a:r>
            <a:r>
              <a:rPr lang="en-US" dirty="0"/>
              <a:t> </a:t>
            </a:r>
            <a:r>
              <a:rPr lang="en-US" dirty="0" err="1"/>
              <a:t>perdagangan</a:t>
            </a:r>
            <a:r>
              <a:rPr lang="en-US" dirty="0"/>
              <a:t> </a:t>
            </a:r>
            <a:r>
              <a:rPr lang="en-US" dirty="0" err="1"/>
              <a:t>pada</a:t>
            </a:r>
            <a:r>
              <a:rPr lang="en-US" dirty="0"/>
              <a:t> </a:t>
            </a:r>
            <a:r>
              <a:rPr lang="en-US" dirty="0" err="1"/>
              <a:t>abad</a:t>
            </a:r>
            <a:r>
              <a:rPr lang="en-US" dirty="0"/>
              <a:t> ke-7 </a:t>
            </a:r>
            <a:r>
              <a:rPr lang="en-US" dirty="0" err="1"/>
              <a:t>hingga</a:t>
            </a:r>
            <a:r>
              <a:rPr lang="en-US" dirty="0"/>
              <a:t> ke-16 M, </a:t>
            </a:r>
            <a:r>
              <a:rPr lang="en-US" dirty="0" err="1"/>
              <a:t>membuat</a:t>
            </a:r>
            <a:r>
              <a:rPr lang="en-US" dirty="0"/>
              <a:t> </a:t>
            </a:r>
            <a:r>
              <a:rPr lang="en-US" dirty="0" err="1"/>
              <a:t>pedagang</a:t>
            </a:r>
            <a:r>
              <a:rPr lang="en-US" dirty="0"/>
              <a:t> </a:t>
            </a:r>
            <a:r>
              <a:rPr lang="en-US" dirty="0" err="1"/>
              <a:t>pedagang</a:t>
            </a:r>
            <a:r>
              <a:rPr lang="en-US" dirty="0"/>
              <a:t> Muslim (Arab, Persia, </a:t>
            </a:r>
            <a:r>
              <a:rPr lang="en-US" dirty="0" err="1"/>
              <a:t>dan</a:t>
            </a:r>
            <a:r>
              <a:rPr lang="en-US" dirty="0"/>
              <a:t> India) </a:t>
            </a:r>
            <a:r>
              <a:rPr lang="en-US" dirty="0" err="1"/>
              <a:t>turut</a:t>
            </a:r>
            <a:r>
              <a:rPr lang="en-US" dirty="0"/>
              <a:t> </a:t>
            </a:r>
            <a:r>
              <a:rPr lang="en-US" dirty="0" err="1"/>
              <a:t>ambil</a:t>
            </a:r>
            <a:r>
              <a:rPr lang="en-US" dirty="0"/>
              <a:t> </a:t>
            </a:r>
            <a:r>
              <a:rPr lang="en-US" dirty="0" err="1"/>
              <a:t>bagian</a:t>
            </a:r>
            <a:r>
              <a:rPr lang="en-US" dirty="0"/>
              <a:t> </a:t>
            </a:r>
            <a:r>
              <a:rPr lang="en-US" dirty="0" err="1"/>
              <a:t>dalam</a:t>
            </a:r>
            <a:r>
              <a:rPr lang="en-US" dirty="0"/>
              <a:t> </a:t>
            </a:r>
            <a:r>
              <a:rPr lang="en-US" dirty="0" err="1"/>
              <a:t>perdagangan</a:t>
            </a:r>
            <a:r>
              <a:rPr lang="en-US" dirty="0"/>
              <a:t> </a:t>
            </a:r>
            <a:r>
              <a:rPr lang="en-US" dirty="0" err="1"/>
              <a:t>dari</a:t>
            </a:r>
            <a:r>
              <a:rPr lang="en-US" dirty="0"/>
              <a:t> </a:t>
            </a:r>
            <a:r>
              <a:rPr lang="en-US" dirty="0" err="1"/>
              <a:t>negeri-negeri</a:t>
            </a:r>
            <a:r>
              <a:rPr lang="en-US" dirty="0"/>
              <a:t> Barat, Tenggara, </a:t>
            </a:r>
            <a:r>
              <a:rPr lang="en-US" dirty="0" err="1"/>
              <a:t>dan</a:t>
            </a:r>
            <a:r>
              <a:rPr lang="en-US" dirty="0"/>
              <a:t> </a:t>
            </a:r>
            <a:r>
              <a:rPr lang="en-US" dirty="0" err="1"/>
              <a:t>Timur</a:t>
            </a:r>
            <a:r>
              <a:rPr lang="en-US" dirty="0"/>
              <a:t> </a:t>
            </a:r>
            <a:r>
              <a:rPr lang="en-US" dirty="0" err="1"/>
              <a:t>Benua</a:t>
            </a:r>
            <a:r>
              <a:rPr lang="en-US" dirty="0"/>
              <a:t> Asia.</a:t>
            </a:r>
            <a:br>
              <a:rPr lang="en-US" dirty="0"/>
            </a:br>
            <a:r>
              <a:rPr lang="en-US" dirty="0"/>
              <a:t/>
            </a:r>
            <a:br>
              <a:rPr lang="en-US" dirty="0"/>
            </a:br>
            <a:r>
              <a:rPr lang="en-US" dirty="0"/>
              <a:t>Media </a:t>
            </a:r>
            <a:r>
              <a:rPr lang="en-US" dirty="0" err="1"/>
              <a:t>islamisasi</a:t>
            </a:r>
            <a:r>
              <a:rPr lang="en-US" dirty="0"/>
              <a:t> </a:t>
            </a:r>
            <a:r>
              <a:rPr lang="en-US" dirty="0" err="1"/>
              <a:t>melalui</a:t>
            </a:r>
            <a:r>
              <a:rPr lang="en-US" dirty="0"/>
              <a:t> </a:t>
            </a:r>
            <a:r>
              <a:rPr lang="en-US" dirty="0" err="1"/>
              <a:t>perdagangan</a:t>
            </a:r>
            <a:r>
              <a:rPr lang="en-US" dirty="0"/>
              <a:t> </a:t>
            </a:r>
            <a:r>
              <a:rPr lang="en-US" dirty="0" err="1"/>
              <a:t>dinilai</a:t>
            </a:r>
            <a:r>
              <a:rPr lang="en-US" dirty="0"/>
              <a:t> </a:t>
            </a:r>
            <a:r>
              <a:rPr lang="en-US" dirty="0" err="1"/>
              <a:t>sangat</a:t>
            </a:r>
            <a:r>
              <a:rPr lang="en-US" dirty="0"/>
              <a:t> </a:t>
            </a:r>
            <a:r>
              <a:rPr lang="en-US" dirty="0" err="1"/>
              <a:t>menguntungkan</a:t>
            </a:r>
            <a:r>
              <a:rPr lang="en-US" dirty="0"/>
              <a:t> </a:t>
            </a:r>
            <a:r>
              <a:rPr lang="en-US" dirty="0" err="1"/>
              <a:t>karena</a:t>
            </a:r>
            <a:r>
              <a:rPr lang="en-US" dirty="0"/>
              <a:t> para raja </a:t>
            </a:r>
            <a:r>
              <a:rPr lang="en-US" dirty="0" err="1"/>
              <a:t>dan</a:t>
            </a:r>
            <a:r>
              <a:rPr lang="en-US" dirty="0"/>
              <a:t> </a:t>
            </a:r>
            <a:r>
              <a:rPr lang="en-US" dirty="0" err="1"/>
              <a:t>bangsawan</a:t>
            </a:r>
            <a:r>
              <a:rPr lang="en-US" dirty="0"/>
              <a:t> </a:t>
            </a:r>
            <a:r>
              <a:rPr lang="en-US" dirty="0" err="1"/>
              <a:t>turut</a:t>
            </a:r>
            <a:r>
              <a:rPr lang="en-US" dirty="0"/>
              <a:t> </a:t>
            </a:r>
            <a:r>
              <a:rPr lang="en-US" dirty="0" err="1"/>
              <a:t>serta</a:t>
            </a:r>
            <a:r>
              <a:rPr lang="en-US" dirty="0"/>
              <a:t> </a:t>
            </a:r>
            <a:r>
              <a:rPr lang="en-US" dirty="0" err="1"/>
              <a:t>dalam</a:t>
            </a:r>
            <a:r>
              <a:rPr lang="en-US" dirty="0"/>
              <a:t> </a:t>
            </a:r>
            <a:r>
              <a:rPr lang="en-US" dirty="0" err="1"/>
              <a:t>kegiatan</a:t>
            </a:r>
            <a:r>
              <a:rPr lang="en-US" dirty="0"/>
              <a:t> </a:t>
            </a:r>
            <a:r>
              <a:rPr lang="en-US" dirty="0" err="1"/>
              <a:t>perdagangan</a:t>
            </a:r>
            <a:r>
              <a:rPr lang="en-US" dirty="0"/>
              <a:t> </a:t>
            </a:r>
            <a:r>
              <a:rPr lang="en-US" dirty="0" err="1"/>
              <a:t>secara</a:t>
            </a:r>
            <a:r>
              <a:rPr lang="en-US" dirty="0"/>
              <a:t> </a:t>
            </a:r>
            <a:r>
              <a:rPr lang="en-US" dirty="0" err="1"/>
              <a:t>langsung</a:t>
            </a:r>
            <a:r>
              <a:rPr lang="en-US" dirty="0"/>
              <a:t>.</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139700" indent="0">
              <a:buNone/>
            </a:pPr>
            <a:r>
              <a:rPr lang="en-US" dirty="0"/>
              <a:t>2. </a:t>
            </a:r>
            <a:r>
              <a:rPr lang="en-US" dirty="0" err="1"/>
              <a:t>Perkawinan</a:t>
            </a:r>
            <a:r>
              <a:rPr lang="en-US" dirty="0"/>
              <a:t/>
            </a:r>
            <a:br>
              <a:rPr lang="en-US" dirty="0"/>
            </a:br>
            <a:r>
              <a:rPr lang="en-US" dirty="0"/>
              <a:t/>
            </a:r>
            <a:br>
              <a:rPr lang="en-US" dirty="0"/>
            </a:br>
            <a:r>
              <a:rPr lang="en-US" dirty="0"/>
              <a:t>Dari </a:t>
            </a:r>
            <a:r>
              <a:rPr lang="en-US" dirty="0" err="1"/>
              <a:t>sudut</a:t>
            </a:r>
            <a:r>
              <a:rPr lang="en-US" dirty="0"/>
              <a:t> </a:t>
            </a:r>
            <a:r>
              <a:rPr lang="en-US" dirty="0" err="1"/>
              <a:t>ekonomi</a:t>
            </a:r>
            <a:r>
              <a:rPr lang="en-US" dirty="0"/>
              <a:t>, para </a:t>
            </a:r>
            <a:r>
              <a:rPr lang="en-US" dirty="0" err="1"/>
              <a:t>pedagang</a:t>
            </a:r>
            <a:r>
              <a:rPr lang="en-US" dirty="0"/>
              <a:t> </a:t>
            </a:r>
            <a:r>
              <a:rPr lang="en-US" dirty="0" err="1"/>
              <a:t>muslim</a:t>
            </a:r>
            <a:r>
              <a:rPr lang="en-US" dirty="0"/>
              <a:t> </a:t>
            </a:r>
            <a:r>
              <a:rPr lang="en-US" dirty="0" err="1"/>
              <a:t>memiliki</a:t>
            </a:r>
            <a:r>
              <a:rPr lang="en-US" dirty="0"/>
              <a:t> status </a:t>
            </a:r>
            <a:r>
              <a:rPr lang="en-US" dirty="0" err="1"/>
              <a:t>sosial</a:t>
            </a:r>
            <a:r>
              <a:rPr lang="en-US" dirty="0"/>
              <a:t> yang </a:t>
            </a:r>
            <a:r>
              <a:rPr lang="en-US" dirty="0" err="1"/>
              <a:t>lebih</a:t>
            </a:r>
            <a:r>
              <a:rPr lang="en-US" dirty="0"/>
              <a:t> </a:t>
            </a:r>
            <a:r>
              <a:rPr lang="en-US" dirty="0" err="1"/>
              <a:t>baik</a:t>
            </a:r>
            <a:r>
              <a:rPr lang="en-US" dirty="0"/>
              <a:t> </a:t>
            </a:r>
            <a:r>
              <a:rPr lang="en-US" dirty="0" err="1"/>
              <a:t>daripada</a:t>
            </a:r>
            <a:r>
              <a:rPr lang="en-US" dirty="0"/>
              <a:t> </a:t>
            </a:r>
            <a:r>
              <a:rPr lang="en-US" dirty="0" err="1"/>
              <a:t>kebanyakan</a:t>
            </a:r>
            <a:r>
              <a:rPr lang="en-US" dirty="0"/>
              <a:t> </a:t>
            </a:r>
            <a:r>
              <a:rPr lang="en-US" dirty="0" err="1"/>
              <a:t>pribumi</a:t>
            </a:r>
            <a:r>
              <a:rPr lang="en-US" dirty="0"/>
              <a:t>, </a:t>
            </a:r>
            <a:r>
              <a:rPr lang="en-US" dirty="0" err="1"/>
              <a:t>sehingga</a:t>
            </a:r>
            <a:r>
              <a:rPr lang="en-US" dirty="0"/>
              <a:t> </a:t>
            </a:r>
            <a:r>
              <a:rPr lang="en-US" dirty="0" err="1"/>
              <a:t>penduduk</a:t>
            </a:r>
            <a:r>
              <a:rPr lang="en-US" dirty="0"/>
              <a:t> </a:t>
            </a:r>
            <a:r>
              <a:rPr lang="en-US" dirty="0" err="1"/>
              <a:t>pribumi</a:t>
            </a:r>
            <a:r>
              <a:rPr lang="en-US" dirty="0"/>
              <a:t>, </a:t>
            </a:r>
            <a:r>
              <a:rPr lang="en-US" dirty="0" err="1"/>
              <a:t>terutama</a:t>
            </a:r>
            <a:r>
              <a:rPr lang="en-US" dirty="0"/>
              <a:t> </a:t>
            </a:r>
            <a:r>
              <a:rPr lang="en-US" dirty="0" err="1"/>
              <a:t>putri-putri</a:t>
            </a:r>
            <a:r>
              <a:rPr lang="en-US" dirty="0"/>
              <a:t> </a:t>
            </a:r>
            <a:r>
              <a:rPr lang="en-US" dirty="0" err="1"/>
              <a:t>bangsawan</a:t>
            </a:r>
            <a:r>
              <a:rPr lang="en-US" dirty="0"/>
              <a:t>, </a:t>
            </a:r>
            <a:r>
              <a:rPr lang="en-US" dirty="0" err="1"/>
              <a:t>tertarik</a:t>
            </a:r>
            <a:r>
              <a:rPr lang="en-US" dirty="0"/>
              <a:t> </a:t>
            </a:r>
            <a:r>
              <a:rPr lang="en-US" dirty="0" err="1"/>
              <a:t>untuk</a:t>
            </a:r>
            <a:r>
              <a:rPr lang="en-US" dirty="0"/>
              <a:t> </a:t>
            </a:r>
            <a:r>
              <a:rPr lang="en-US" dirty="0" err="1"/>
              <a:t>menjadi</a:t>
            </a:r>
            <a:r>
              <a:rPr lang="en-US" dirty="0"/>
              <a:t> </a:t>
            </a:r>
            <a:r>
              <a:rPr lang="en-US" dirty="0" err="1"/>
              <a:t>istri</a:t>
            </a:r>
            <a:r>
              <a:rPr lang="en-US" dirty="0"/>
              <a:t> </a:t>
            </a:r>
            <a:r>
              <a:rPr lang="en-US" dirty="0" err="1"/>
              <a:t>saudagar</a:t>
            </a:r>
            <a:r>
              <a:rPr lang="en-US" dirty="0"/>
              <a:t>.</a:t>
            </a:r>
            <a:br>
              <a:rPr lang="en-US" dirty="0"/>
            </a:br>
            <a:r>
              <a:rPr lang="en-US" dirty="0"/>
              <a:t/>
            </a:r>
            <a:br>
              <a:rPr lang="en-US" dirty="0"/>
            </a:br>
            <a:r>
              <a:rPr lang="en-US" dirty="0" err="1"/>
              <a:t>Saat</a:t>
            </a:r>
            <a:r>
              <a:rPr lang="en-US" dirty="0"/>
              <a:t> </a:t>
            </a:r>
            <a:r>
              <a:rPr lang="en-US" dirty="0" err="1"/>
              <a:t>menikah</a:t>
            </a:r>
            <a:r>
              <a:rPr lang="en-US" dirty="0"/>
              <a:t> </a:t>
            </a:r>
            <a:r>
              <a:rPr lang="en-US" dirty="0" err="1"/>
              <a:t>dengan</a:t>
            </a:r>
            <a:r>
              <a:rPr lang="en-US" dirty="0"/>
              <a:t> </a:t>
            </a:r>
            <a:r>
              <a:rPr lang="en-US" dirty="0" err="1"/>
              <a:t>saudagar</a:t>
            </a:r>
            <a:r>
              <a:rPr lang="en-US" dirty="0"/>
              <a:t> Islam, proses </a:t>
            </a:r>
            <a:r>
              <a:rPr lang="en-US" dirty="0" err="1"/>
              <a:t>sebelumnya</a:t>
            </a:r>
            <a:r>
              <a:rPr lang="en-US" dirty="0"/>
              <a:t> </a:t>
            </a:r>
            <a:r>
              <a:rPr lang="en-US" dirty="0" err="1"/>
              <a:t>adalah</a:t>
            </a:r>
            <a:r>
              <a:rPr lang="en-US" dirty="0"/>
              <a:t> </a:t>
            </a:r>
            <a:r>
              <a:rPr lang="en-US" dirty="0" err="1"/>
              <a:t>memeluk</a:t>
            </a:r>
            <a:r>
              <a:rPr lang="en-US" dirty="0"/>
              <a:t> agama Islam </a:t>
            </a:r>
            <a:r>
              <a:rPr lang="en-US" dirty="0" err="1"/>
              <a:t>terlebih</a:t>
            </a:r>
            <a:r>
              <a:rPr lang="en-US" dirty="0"/>
              <a:t> </a:t>
            </a:r>
            <a:r>
              <a:rPr lang="en-US" dirty="0" err="1"/>
              <a:t>dahulu</a:t>
            </a:r>
            <a:r>
              <a:rPr lang="en-US" dirty="0"/>
              <a:t>. </a:t>
            </a:r>
            <a:r>
              <a:rPr lang="en-US" dirty="0" err="1"/>
              <a:t>Berawal</a:t>
            </a:r>
            <a:r>
              <a:rPr lang="en-US" dirty="0"/>
              <a:t> </a:t>
            </a:r>
            <a:r>
              <a:rPr lang="en-US" dirty="0" err="1"/>
              <a:t>dari</a:t>
            </a:r>
            <a:r>
              <a:rPr lang="en-US" dirty="0"/>
              <a:t> situ, </a:t>
            </a:r>
            <a:r>
              <a:rPr lang="en-US" dirty="0" err="1"/>
              <a:t>kemudian</a:t>
            </a:r>
            <a:r>
              <a:rPr lang="en-US" dirty="0"/>
              <a:t> </a:t>
            </a:r>
            <a:r>
              <a:rPr lang="en-US" dirty="0" err="1"/>
              <a:t>banyak</a:t>
            </a:r>
            <a:r>
              <a:rPr lang="en-US" dirty="0"/>
              <a:t> </a:t>
            </a:r>
            <a:r>
              <a:rPr lang="en-US" dirty="0" err="1"/>
              <a:t>kampung</a:t>
            </a:r>
            <a:r>
              <a:rPr lang="en-US" dirty="0"/>
              <a:t> </a:t>
            </a:r>
            <a:r>
              <a:rPr lang="en-US" dirty="0" err="1"/>
              <a:t>kampung</a:t>
            </a:r>
            <a:r>
              <a:rPr lang="en-US" dirty="0"/>
              <a:t>, </a:t>
            </a:r>
            <a:r>
              <a:rPr lang="en-US" dirty="0" err="1"/>
              <a:t>daerah-daerah</a:t>
            </a:r>
            <a:r>
              <a:rPr lang="en-US" dirty="0"/>
              <a:t>, </a:t>
            </a:r>
            <a:r>
              <a:rPr lang="en-US" dirty="0" err="1"/>
              <a:t>dan</a:t>
            </a:r>
            <a:r>
              <a:rPr lang="en-US" dirty="0"/>
              <a:t> </a:t>
            </a:r>
            <a:r>
              <a:rPr lang="en-US" dirty="0" err="1"/>
              <a:t>kerajaan-kerajaan</a:t>
            </a:r>
            <a:r>
              <a:rPr lang="en-US" dirty="0"/>
              <a:t> </a:t>
            </a:r>
            <a:r>
              <a:rPr lang="en-US" dirty="0" err="1"/>
              <a:t>muslim</a:t>
            </a:r>
            <a:r>
              <a:rPr lang="en-US" dirty="0"/>
              <a:t> yang </a:t>
            </a:r>
            <a:r>
              <a:rPr lang="en-US" dirty="0" err="1"/>
              <a:t>dikawini</a:t>
            </a:r>
            <a:r>
              <a:rPr lang="en-US" dirty="0"/>
              <a:t> </a:t>
            </a:r>
            <a:r>
              <a:rPr lang="en-US" dirty="0" err="1"/>
              <a:t>oleh</a:t>
            </a:r>
            <a:r>
              <a:rPr lang="en-US" dirty="0"/>
              <a:t> </a:t>
            </a:r>
            <a:r>
              <a:rPr lang="en-US" dirty="0" err="1"/>
              <a:t>keturunan</a:t>
            </a:r>
            <a:r>
              <a:rPr lang="en-US" dirty="0"/>
              <a:t> </a:t>
            </a:r>
            <a:r>
              <a:rPr lang="en-US" dirty="0" err="1"/>
              <a:t>bangsawan</a:t>
            </a:r>
            <a:r>
              <a:rPr lang="en-US" dirty="0"/>
              <a:t>.</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extLst>
      <p:ext uri="{BB962C8B-B14F-4D97-AF65-F5344CB8AC3E}">
        <p14:creationId xmlns:p14="http://schemas.microsoft.com/office/powerpoint/2010/main" val="14598907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139700" indent="0">
              <a:buNone/>
            </a:pPr>
            <a:r>
              <a:rPr lang="en-US" dirty="0"/>
              <a:t>3. </a:t>
            </a:r>
            <a:r>
              <a:rPr lang="en-US" dirty="0" err="1"/>
              <a:t>Tasawuf</a:t>
            </a:r>
            <a:r>
              <a:rPr lang="en-US" dirty="0"/>
              <a:t/>
            </a:r>
            <a:br>
              <a:rPr lang="en-US" dirty="0"/>
            </a:br>
            <a:r>
              <a:rPr lang="en-US" dirty="0"/>
              <a:t/>
            </a:r>
            <a:br>
              <a:rPr lang="en-US" dirty="0"/>
            </a:br>
            <a:r>
              <a:rPr lang="en-US" dirty="0"/>
              <a:t>Salah </a:t>
            </a:r>
            <a:r>
              <a:rPr lang="en-US" dirty="0" err="1"/>
              <a:t>satu</a:t>
            </a:r>
            <a:r>
              <a:rPr lang="en-US" dirty="0"/>
              <a:t> </a:t>
            </a:r>
            <a:r>
              <a:rPr lang="en-US" dirty="0" err="1"/>
              <a:t>saluran</a:t>
            </a:r>
            <a:r>
              <a:rPr lang="en-US" dirty="0"/>
              <a:t> </a:t>
            </a:r>
            <a:r>
              <a:rPr lang="en-US" dirty="0" err="1"/>
              <a:t>Islamisasi</a:t>
            </a:r>
            <a:r>
              <a:rPr lang="en-US" dirty="0"/>
              <a:t> yang </a:t>
            </a:r>
            <a:r>
              <a:rPr lang="en-US" dirty="0" err="1"/>
              <a:t>dinilai</a:t>
            </a:r>
            <a:r>
              <a:rPr lang="en-US" dirty="0"/>
              <a:t> </a:t>
            </a:r>
            <a:r>
              <a:rPr lang="en-US" dirty="0" err="1"/>
              <a:t>memiliki</a:t>
            </a:r>
            <a:r>
              <a:rPr lang="en-US" dirty="0"/>
              <a:t> </a:t>
            </a:r>
            <a:r>
              <a:rPr lang="en-US" dirty="0" err="1"/>
              <a:t>peran</a:t>
            </a:r>
            <a:r>
              <a:rPr lang="en-US" dirty="0"/>
              <a:t> yang </a:t>
            </a:r>
            <a:r>
              <a:rPr lang="en-US" dirty="0" err="1"/>
              <a:t>signifikan</a:t>
            </a:r>
            <a:r>
              <a:rPr lang="en-US" dirty="0"/>
              <a:t> </a:t>
            </a:r>
            <a:r>
              <a:rPr lang="en-US" dirty="0" err="1"/>
              <a:t>dalam</a:t>
            </a:r>
            <a:r>
              <a:rPr lang="en-US" dirty="0"/>
              <a:t> </a:t>
            </a:r>
            <a:r>
              <a:rPr lang="en-US" dirty="0" err="1"/>
              <a:t>penyebaran</a:t>
            </a:r>
            <a:r>
              <a:rPr lang="en-US" dirty="0"/>
              <a:t> </a:t>
            </a:r>
            <a:r>
              <a:rPr lang="en-US" dirty="0" err="1"/>
              <a:t>ajaran</a:t>
            </a:r>
            <a:r>
              <a:rPr lang="en-US" dirty="0"/>
              <a:t> Islam </a:t>
            </a:r>
            <a:r>
              <a:rPr lang="en-US" dirty="0" err="1"/>
              <a:t>adalah</a:t>
            </a:r>
            <a:r>
              <a:rPr lang="en-US" dirty="0"/>
              <a:t> </a:t>
            </a:r>
            <a:r>
              <a:rPr lang="en-US" dirty="0" err="1"/>
              <a:t>tasawuf</a:t>
            </a:r>
            <a:r>
              <a:rPr lang="en-US" dirty="0"/>
              <a:t>.</a:t>
            </a:r>
            <a:br>
              <a:rPr lang="en-US" dirty="0"/>
            </a:br>
            <a:r>
              <a:rPr lang="en-US" dirty="0"/>
              <a:t/>
            </a:r>
            <a:br>
              <a:rPr lang="en-US" dirty="0"/>
            </a:br>
            <a:r>
              <a:rPr lang="en-US" dirty="0" err="1"/>
              <a:t>Dalam</a:t>
            </a:r>
            <a:r>
              <a:rPr lang="en-US" dirty="0"/>
              <a:t> </a:t>
            </a:r>
            <a:r>
              <a:rPr lang="en-US" dirty="0" err="1"/>
              <a:t>konteks</a:t>
            </a:r>
            <a:r>
              <a:rPr lang="en-US" dirty="0"/>
              <a:t> </a:t>
            </a:r>
            <a:r>
              <a:rPr lang="en-US" dirty="0" err="1"/>
              <a:t>penyebaran</a:t>
            </a:r>
            <a:r>
              <a:rPr lang="en-US" dirty="0"/>
              <a:t> </a:t>
            </a:r>
            <a:r>
              <a:rPr lang="en-US" dirty="0" err="1"/>
              <a:t>ajaran</a:t>
            </a:r>
            <a:r>
              <a:rPr lang="en-US" dirty="0"/>
              <a:t> Islam di Nusantara, para </a:t>
            </a:r>
            <a:r>
              <a:rPr lang="en-US" dirty="0" err="1"/>
              <a:t>pengajar</a:t>
            </a:r>
            <a:r>
              <a:rPr lang="en-US" dirty="0"/>
              <a:t> </a:t>
            </a:r>
            <a:r>
              <a:rPr lang="en-US" dirty="0" err="1"/>
              <a:t>tasawuf</a:t>
            </a:r>
            <a:r>
              <a:rPr lang="en-US" dirty="0"/>
              <a:t> </a:t>
            </a:r>
            <a:r>
              <a:rPr lang="en-US" dirty="0" err="1"/>
              <a:t>atau</a:t>
            </a:r>
            <a:r>
              <a:rPr lang="en-US" dirty="0"/>
              <a:t> para </a:t>
            </a:r>
            <a:r>
              <a:rPr lang="en-US" dirty="0" err="1"/>
              <a:t>sufi</a:t>
            </a:r>
            <a:r>
              <a:rPr lang="en-US" dirty="0"/>
              <a:t>, </a:t>
            </a:r>
            <a:r>
              <a:rPr lang="en-US" dirty="0" err="1"/>
              <a:t>mengajarkan</a:t>
            </a:r>
            <a:r>
              <a:rPr lang="en-US" dirty="0"/>
              <a:t> </a:t>
            </a:r>
            <a:r>
              <a:rPr lang="en-US" dirty="0" err="1"/>
              <a:t>teosofi</a:t>
            </a:r>
            <a:r>
              <a:rPr lang="en-US" dirty="0"/>
              <a:t> yang </a:t>
            </a:r>
            <a:r>
              <a:rPr lang="en-US" dirty="0" err="1"/>
              <a:t>bercampur</a:t>
            </a:r>
            <a:r>
              <a:rPr lang="en-US" dirty="0"/>
              <a:t> </a:t>
            </a:r>
            <a:r>
              <a:rPr lang="en-US" dirty="0" err="1"/>
              <a:t>dengan</a:t>
            </a:r>
            <a:r>
              <a:rPr lang="en-US" dirty="0"/>
              <a:t> </a:t>
            </a:r>
            <a:r>
              <a:rPr lang="en-US" dirty="0" err="1"/>
              <a:t>ajaran</a:t>
            </a:r>
            <a:r>
              <a:rPr lang="en-US" dirty="0"/>
              <a:t> yang </a:t>
            </a:r>
            <a:r>
              <a:rPr lang="en-US" dirty="0" err="1"/>
              <a:t>sudah</a:t>
            </a:r>
            <a:r>
              <a:rPr lang="en-US" dirty="0"/>
              <a:t> </a:t>
            </a:r>
            <a:r>
              <a:rPr lang="en-US" dirty="0" err="1"/>
              <a:t>dikenal</a:t>
            </a:r>
            <a:r>
              <a:rPr lang="en-US" dirty="0"/>
              <a:t> </a:t>
            </a:r>
            <a:r>
              <a:rPr lang="en-US" dirty="0" err="1"/>
              <a:t>luas</a:t>
            </a:r>
            <a:r>
              <a:rPr lang="en-US" dirty="0"/>
              <a:t> </a:t>
            </a:r>
            <a:r>
              <a:rPr lang="en-US" dirty="0" err="1"/>
              <a:t>oleh</a:t>
            </a:r>
            <a:r>
              <a:rPr lang="en-US" dirty="0"/>
              <a:t> </a:t>
            </a:r>
            <a:r>
              <a:rPr lang="en-US" dirty="0" err="1"/>
              <a:t>masyarakat</a:t>
            </a:r>
            <a:r>
              <a:rPr lang="en-US" dirty="0"/>
              <a:t> Indonesia.</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extLst>
      <p:ext uri="{BB962C8B-B14F-4D97-AF65-F5344CB8AC3E}">
        <p14:creationId xmlns:p14="http://schemas.microsoft.com/office/powerpoint/2010/main" val="3985430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139700" indent="0">
              <a:buNone/>
            </a:pPr>
            <a:r>
              <a:rPr lang="en-US" dirty="0"/>
              <a:t>4. </a:t>
            </a:r>
            <a:r>
              <a:rPr lang="en-US" dirty="0" err="1"/>
              <a:t>Pendidikan</a:t>
            </a:r>
            <a:r>
              <a:rPr lang="en-US" dirty="0"/>
              <a:t/>
            </a:r>
            <a:br>
              <a:rPr lang="en-US" dirty="0"/>
            </a:br>
            <a:r>
              <a:rPr lang="en-US" dirty="0"/>
              <a:t/>
            </a:r>
            <a:br>
              <a:rPr lang="en-US" dirty="0"/>
            </a:br>
            <a:r>
              <a:rPr lang="en-US" dirty="0" err="1"/>
              <a:t>Islamisasi</a:t>
            </a:r>
            <a:r>
              <a:rPr lang="en-US" dirty="0"/>
              <a:t> </a:t>
            </a:r>
            <a:r>
              <a:rPr lang="en-US" dirty="0" err="1"/>
              <a:t>juga</a:t>
            </a:r>
            <a:r>
              <a:rPr lang="en-US" dirty="0"/>
              <a:t> </a:t>
            </a:r>
            <a:r>
              <a:rPr lang="en-US" dirty="0" err="1"/>
              <a:t>dilakukan</a:t>
            </a:r>
            <a:r>
              <a:rPr lang="en-US" dirty="0"/>
              <a:t> </a:t>
            </a:r>
            <a:r>
              <a:rPr lang="en-US" dirty="0" err="1"/>
              <a:t>melalui</a:t>
            </a:r>
            <a:r>
              <a:rPr lang="en-US" dirty="0"/>
              <a:t> </a:t>
            </a:r>
            <a:r>
              <a:rPr lang="en-US" dirty="0" err="1"/>
              <a:t>pendidikan</a:t>
            </a:r>
            <a:r>
              <a:rPr lang="en-US" dirty="0"/>
              <a:t>. Proses </a:t>
            </a:r>
            <a:r>
              <a:rPr lang="en-US" dirty="0" err="1"/>
              <a:t>pendidikan</a:t>
            </a:r>
            <a:r>
              <a:rPr lang="en-US" dirty="0"/>
              <a:t> </a:t>
            </a:r>
            <a:r>
              <a:rPr lang="en-US" dirty="0" err="1"/>
              <a:t>dan</a:t>
            </a:r>
            <a:r>
              <a:rPr lang="en-US" dirty="0"/>
              <a:t> </a:t>
            </a:r>
            <a:r>
              <a:rPr lang="en-US" dirty="0" err="1"/>
              <a:t>pengajaran</a:t>
            </a:r>
            <a:r>
              <a:rPr lang="en-US" dirty="0"/>
              <a:t> Islam </a:t>
            </a:r>
            <a:r>
              <a:rPr lang="en-US" dirty="0" err="1"/>
              <a:t>ini</a:t>
            </a:r>
            <a:r>
              <a:rPr lang="en-US" dirty="0"/>
              <a:t> </a:t>
            </a:r>
            <a:r>
              <a:rPr lang="en-US" dirty="0" err="1"/>
              <a:t>sudah</a:t>
            </a:r>
            <a:r>
              <a:rPr lang="en-US" dirty="0"/>
              <a:t> </a:t>
            </a:r>
            <a:r>
              <a:rPr lang="en-US" dirty="0" err="1"/>
              <a:t>berlangsung</a:t>
            </a:r>
            <a:r>
              <a:rPr lang="en-US" dirty="0"/>
              <a:t> </a:t>
            </a:r>
            <a:r>
              <a:rPr lang="en-US" dirty="0" err="1"/>
              <a:t>sejak</a:t>
            </a:r>
            <a:r>
              <a:rPr lang="en-US" dirty="0"/>
              <a:t> Islam </a:t>
            </a:r>
            <a:r>
              <a:rPr lang="en-US" dirty="0" err="1"/>
              <a:t>masuk</a:t>
            </a:r>
            <a:r>
              <a:rPr lang="en-US" dirty="0"/>
              <a:t> </a:t>
            </a:r>
            <a:r>
              <a:rPr lang="en-US" dirty="0" err="1"/>
              <a:t>ke</a:t>
            </a:r>
            <a:r>
              <a:rPr lang="en-US" dirty="0"/>
              <a:t> Nusantara.</a:t>
            </a:r>
            <a:br>
              <a:rPr lang="en-US" dirty="0"/>
            </a:br>
            <a:r>
              <a:rPr lang="en-US" dirty="0"/>
              <a:t/>
            </a:r>
            <a:br>
              <a:rPr lang="en-US" dirty="0"/>
            </a:br>
            <a:r>
              <a:rPr lang="en-US" dirty="0" err="1"/>
              <a:t>Ketika</a:t>
            </a:r>
            <a:r>
              <a:rPr lang="en-US" dirty="0"/>
              <a:t> </a:t>
            </a:r>
            <a:r>
              <a:rPr lang="en-US" dirty="0" err="1"/>
              <a:t>pemeluk</a:t>
            </a:r>
            <a:r>
              <a:rPr lang="en-US" dirty="0"/>
              <a:t> agama Islam </a:t>
            </a:r>
            <a:r>
              <a:rPr lang="en-US" dirty="0" err="1"/>
              <a:t>sudah</a:t>
            </a:r>
            <a:r>
              <a:rPr lang="en-US" dirty="0"/>
              <a:t> </a:t>
            </a:r>
            <a:r>
              <a:rPr lang="en-US" dirty="0" err="1"/>
              <a:t>banyak</a:t>
            </a:r>
            <a:r>
              <a:rPr lang="en-US" dirty="0"/>
              <a:t> </a:t>
            </a:r>
            <a:r>
              <a:rPr lang="en-US" dirty="0" err="1"/>
              <a:t>dan</a:t>
            </a:r>
            <a:r>
              <a:rPr lang="en-US" dirty="0"/>
              <a:t> </a:t>
            </a:r>
            <a:r>
              <a:rPr lang="en-US" dirty="0" err="1"/>
              <a:t>telah</a:t>
            </a:r>
            <a:r>
              <a:rPr lang="en-US" dirty="0"/>
              <a:t> </a:t>
            </a:r>
            <a:r>
              <a:rPr lang="en-US" dirty="0" err="1"/>
              <a:t>terbentuk</a:t>
            </a:r>
            <a:r>
              <a:rPr lang="en-US" dirty="0"/>
              <a:t> </a:t>
            </a:r>
            <a:r>
              <a:rPr lang="en-US" dirty="0" err="1"/>
              <a:t>komunitas</a:t>
            </a:r>
            <a:r>
              <a:rPr lang="en-US" dirty="0"/>
              <a:t> </a:t>
            </a:r>
            <a:r>
              <a:rPr lang="en-US" dirty="0" err="1"/>
              <a:t>muslim</a:t>
            </a:r>
            <a:r>
              <a:rPr lang="en-US" dirty="0"/>
              <a:t>, </a:t>
            </a:r>
            <a:r>
              <a:rPr lang="en-US" dirty="0" err="1"/>
              <a:t>maka</a:t>
            </a:r>
            <a:r>
              <a:rPr lang="en-US" dirty="0"/>
              <a:t> proses </a:t>
            </a:r>
            <a:r>
              <a:rPr lang="en-US" dirty="0" err="1"/>
              <a:t>pendidikan</a:t>
            </a:r>
            <a:r>
              <a:rPr lang="en-US" dirty="0"/>
              <a:t> </a:t>
            </a:r>
            <a:r>
              <a:rPr lang="en-US" dirty="0" err="1"/>
              <a:t>dan</a:t>
            </a:r>
            <a:r>
              <a:rPr lang="en-US" dirty="0"/>
              <a:t> </a:t>
            </a:r>
            <a:r>
              <a:rPr lang="en-US" dirty="0" err="1"/>
              <a:t>pengajaran</a:t>
            </a:r>
            <a:r>
              <a:rPr lang="en-US" dirty="0"/>
              <a:t> Islam </a:t>
            </a:r>
            <a:r>
              <a:rPr lang="en-US" dirty="0" err="1"/>
              <a:t>tidak</a:t>
            </a:r>
            <a:r>
              <a:rPr lang="en-US" dirty="0"/>
              <a:t> </a:t>
            </a:r>
            <a:r>
              <a:rPr lang="en-US" dirty="0" err="1"/>
              <a:t>lagi</a:t>
            </a:r>
            <a:r>
              <a:rPr lang="en-US" dirty="0"/>
              <a:t> </a:t>
            </a:r>
            <a:r>
              <a:rPr lang="en-US" dirty="0" err="1"/>
              <a:t>hanya</a:t>
            </a:r>
            <a:r>
              <a:rPr lang="en-US" dirty="0"/>
              <a:t> </a:t>
            </a:r>
            <a:r>
              <a:rPr lang="en-US" dirty="0" err="1"/>
              <a:t>dilaksanakan</a:t>
            </a:r>
            <a:r>
              <a:rPr lang="en-US" dirty="0"/>
              <a:t> </a:t>
            </a:r>
            <a:r>
              <a:rPr lang="en-US" dirty="0" err="1"/>
              <a:t>secara</a:t>
            </a:r>
            <a:r>
              <a:rPr lang="en-US" dirty="0"/>
              <a:t> informal, </a:t>
            </a:r>
            <a:r>
              <a:rPr lang="en-US" dirty="0" err="1"/>
              <a:t>tetapi</a:t>
            </a:r>
            <a:r>
              <a:rPr lang="en-US" dirty="0"/>
              <a:t> </a:t>
            </a:r>
            <a:r>
              <a:rPr lang="en-US" dirty="0" err="1"/>
              <a:t>sudah</a:t>
            </a:r>
            <a:r>
              <a:rPr lang="en-US" dirty="0"/>
              <a:t> </a:t>
            </a:r>
            <a:r>
              <a:rPr lang="en-US" dirty="0" err="1"/>
              <a:t>dilaksanakan</a:t>
            </a:r>
            <a:r>
              <a:rPr lang="en-US" dirty="0"/>
              <a:t> </a:t>
            </a:r>
            <a:r>
              <a:rPr lang="en-US" dirty="0" err="1"/>
              <a:t>secara</a:t>
            </a:r>
            <a:r>
              <a:rPr lang="en-US" dirty="0"/>
              <a:t> </a:t>
            </a:r>
            <a:r>
              <a:rPr lang="en-US" dirty="0" err="1"/>
              <a:t>teratur</a:t>
            </a:r>
            <a:r>
              <a:rPr lang="en-US" dirty="0"/>
              <a:t> di </a:t>
            </a:r>
            <a:r>
              <a:rPr lang="en-US" dirty="0" err="1"/>
              <a:t>tempat-tempat</a:t>
            </a:r>
            <a:r>
              <a:rPr lang="en-US" dirty="0"/>
              <a:t> </a:t>
            </a:r>
            <a:r>
              <a:rPr lang="en-US" dirty="0" err="1"/>
              <a:t>tertentu</a:t>
            </a:r>
            <a:r>
              <a:rPr lang="en-US" dirty="0" smtClean="0"/>
              <a:t>.</a:t>
            </a:r>
          </a:p>
          <a:p>
            <a:pPr marL="139700" indent="0">
              <a:buNone/>
            </a:pPr>
            <a:endParaRPr lang="en-GB" dirty="0"/>
          </a:p>
          <a:p>
            <a:pPr marL="139700" indent="0">
              <a:buNone/>
            </a:pPr>
            <a:r>
              <a:rPr lang="en-US" dirty="0" err="1"/>
              <a:t>Secara</a:t>
            </a:r>
            <a:r>
              <a:rPr lang="en-US" dirty="0"/>
              <a:t> </a:t>
            </a:r>
            <a:r>
              <a:rPr lang="en-US" dirty="0" err="1"/>
              <a:t>umum</a:t>
            </a:r>
            <a:r>
              <a:rPr lang="en-US" dirty="0"/>
              <a:t>, model </a:t>
            </a:r>
            <a:r>
              <a:rPr lang="en-US" dirty="0" err="1"/>
              <a:t>pendidikan</a:t>
            </a:r>
            <a:r>
              <a:rPr lang="en-US" dirty="0"/>
              <a:t> </a:t>
            </a:r>
            <a:r>
              <a:rPr lang="en-US" dirty="0" err="1"/>
              <a:t>pada</a:t>
            </a:r>
            <a:r>
              <a:rPr lang="en-US" dirty="0"/>
              <a:t> masa </a:t>
            </a:r>
            <a:r>
              <a:rPr lang="en-US" dirty="0" err="1"/>
              <a:t>itu</a:t>
            </a:r>
            <a:r>
              <a:rPr lang="en-US" dirty="0"/>
              <a:t> </a:t>
            </a:r>
            <a:r>
              <a:rPr lang="en-US" dirty="0" err="1"/>
              <a:t>ada</a:t>
            </a:r>
            <a:r>
              <a:rPr lang="en-US" dirty="0"/>
              <a:t> </a:t>
            </a:r>
            <a:r>
              <a:rPr lang="en-US" dirty="0" err="1"/>
              <a:t>dua</a:t>
            </a:r>
            <a:r>
              <a:rPr lang="en-US" dirty="0"/>
              <a:t>, </a:t>
            </a:r>
            <a:r>
              <a:rPr lang="en-US" dirty="0" err="1"/>
              <a:t>yakni</a:t>
            </a:r>
            <a:r>
              <a:rPr lang="en-US" dirty="0"/>
              <a:t> </a:t>
            </a:r>
            <a:r>
              <a:rPr lang="en-US" dirty="0" err="1"/>
              <a:t>pendidikan</a:t>
            </a:r>
            <a:r>
              <a:rPr lang="en-US" dirty="0"/>
              <a:t> </a:t>
            </a:r>
            <a:r>
              <a:rPr lang="en-US" dirty="0" err="1"/>
              <a:t>langgar</a:t>
            </a:r>
            <a:r>
              <a:rPr lang="en-US" dirty="0"/>
              <a:t> </a:t>
            </a:r>
            <a:r>
              <a:rPr lang="en-US" dirty="0" err="1"/>
              <a:t>dan</a:t>
            </a:r>
            <a:r>
              <a:rPr lang="en-US" dirty="0"/>
              <a:t> </a:t>
            </a:r>
            <a:r>
              <a:rPr lang="en-US" dirty="0" err="1"/>
              <a:t>pendidikan</a:t>
            </a:r>
            <a:r>
              <a:rPr lang="en-US" dirty="0"/>
              <a:t> </a:t>
            </a:r>
            <a:r>
              <a:rPr lang="en-US" dirty="0" err="1"/>
              <a:t>pesantren</a:t>
            </a:r>
            <a:r>
              <a:rPr lang="en-US" dirty="0"/>
              <a:t>.</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extLst>
      <p:ext uri="{BB962C8B-B14F-4D97-AF65-F5344CB8AC3E}">
        <p14:creationId xmlns:p14="http://schemas.microsoft.com/office/powerpoint/2010/main" val="28668680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139700" indent="0">
              <a:buNone/>
            </a:pPr>
            <a:r>
              <a:rPr lang="en-US" dirty="0"/>
              <a:t>5. </a:t>
            </a:r>
            <a:r>
              <a:rPr lang="en-US" dirty="0" err="1"/>
              <a:t>Kesenian</a:t>
            </a:r>
            <a:r>
              <a:rPr lang="en-US" dirty="0"/>
              <a:t/>
            </a:r>
            <a:br>
              <a:rPr lang="en-US" dirty="0"/>
            </a:br>
            <a:r>
              <a:rPr lang="en-US" dirty="0"/>
              <a:t/>
            </a:r>
            <a:br>
              <a:rPr lang="en-US" dirty="0"/>
            </a:br>
            <a:r>
              <a:rPr lang="en-US" dirty="0" err="1"/>
              <a:t>Saluran</a:t>
            </a:r>
            <a:r>
              <a:rPr lang="en-US" dirty="0"/>
              <a:t> </a:t>
            </a:r>
            <a:r>
              <a:rPr lang="en-US" dirty="0" err="1"/>
              <a:t>Islamisasi</a:t>
            </a:r>
            <a:r>
              <a:rPr lang="en-US" dirty="0"/>
              <a:t> </a:t>
            </a:r>
            <a:r>
              <a:rPr lang="en-US" dirty="0" err="1"/>
              <a:t>melalui</a:t>
            </a:r>
            <a:r>
              <a:rPr lang="en-US" dirty="0"/>
              <a:t> </a:t>
            </a:r>
            <a:r>
              <a:rPr lang="en-US" dirty="0" err="1"/>
              <a:t>kesenian</a:t>
            </a:r>
            <a:r>
              <a:rPr lang="en-US" dirty="0"/>
              <a:t> yang paling </a:t>
            </a:r>
            <a:r>
              <a:rPr lang="en-US" dirty="0" err="1"/>
              <a:t>terkenal</a:t>
            </a:r>
            <a:r>
              <a:rPr lang="en-US" dirty="0"/>
              <a:t> </a:t>
            </a:r>
            <a:r>
              <a:rPr lang="en-US" dirty="0" err="1"/>
              <a:t>adalah</a:t>
            </a:r>
            <a:r>
              <a:rPr lang="en-US" dirty="0"/>
              <a:t> </a:t>
            </a:r>
            <a:r>
              <a:rPr lang="en-US" dirty="0" err="1"/>
              <a:t>pertunjukan</a:t>
            </a:r>
            <a:r>
              <a:rPr lang="en-US" dirty="0"/>
              <a:t> </a:t>
            </a:r>
            <a:r>
              <a:rPr lang="en-US" dirty="0" err="1"/>
              <a:t>wayang</a:t>
            </a:r>
            <a:r>
              <a:rPr lang="en-US" dirty="0"/>
              <a:t>. </a:t>
            </a:r>
            <a:r>
              <a:rPr lang="en-US" dirty="0" err="1"/>
              <a:t>Dikatakan</a:t>
            </a:r>
            <a:r>
              <a:rPr lang="en-US" dirty="0"/>
              <a:t> </a:t>
            </a:r>
            <a:r>
              <a:rPr lang="en-US" dirty="0" err="1"/>
              <a:t>bahwa</a:t>
            </a:r>
            <a:r>
              <a:rPr lang="en-US" dirty="0"/>
              <a:t> </a:t>
            </a:r>
            <a:r>
              <a:rPr lang="en-US" dirty="0" err="1"/>
              <a:t>Sunan</a:t>
            </a:r>
            <a:r>
              <a:rPr lang="en-US" dirty="0"/>
              <a:t> </a:t>
            </a:r>
            <a:r>
              <a:rPr lang="en-US" dirty="0" err="1"/>
              <a:t>Kalijaga</a:t>
            </a:r>
            <a:r>
              <a:rPr lang="en-US" dirty="0"/>
              <a:t> </a:t>
            </a:r>
            <a:r>
              <a:rPr lang="en-US" dirty="0" err="1"/>
              <a:t>adalah</a:t>
            </a:r>
            <a:r>
              <a:rPr lang="en-US" dirty="0"/>
              <a:t> </a:t>
            </a:r>
            <a:r>
              <a:rPr lang="en-US" dirty="0" err="1"/>
              <a:t>tokoh</a:t>
            </a:r>
            <a:r>
              <a:rPr lang="en-US" dirty="0"/>
              <a:t> yang paling </a:t>
            </a:r>
            <a:r>
              <a:rPr lang="en-US" dirty="0" err="1"/>
              <a:t>mahir</a:t>
            </a:r>
            <a:r>
              <a:rPr lang="en-US" dirty="0"/>
              <a:t> </a:t>
            </a:r>
            <a:r>
              <a:rPr lang="en-US" dirty="0" err="1"/>
              <a:t>dalam</a:t>
            </a:r>
            <a:r>
              <a:rPr lang="en-US" dirty="0"/>
              <a:t> </a:t>
            </a:r>
            <a:r>
              <a:rPr lang="en-US" dirty="0" err="1"/>
              <a:t>mementaskan</a:t>
            </a:r>
            <a:r>
              <a:rPr lang="en-US" dirty="0"/>
              <a:t> </a:t>
            </a:r>
            <a:r>
              <a:rPr lang="en-US" dirty="0" err="1"/>
              <a:t>wayang</a:t>
            </a:r>
            <a:r>
              <a:rPr lang="en-US" dirty="0"/>
              <a:t>.</a:t>
            </a:r>
            <a:br>
              <a:rPr lang="en-US" dirty="0"/>
            </a:br>
            <a:r>
              <a:rPr lang="en-US" dirty="0"/>
              <a:t/>
            </a:r>
            <a:br>
              <a:rPr lang="en-US" dirty="0"/>
            </a:br>
            <a:r>
              <a:rPr lang="en-US" dirty="0" err="1"/>
              <a:t>Sunan</a:t>
            </a:r>
            <a:r>
              <a:rPr lang="en-US" dirty="0"/>
              <a:t> </a:t>
            </a:r>
            <a:r>
              <a:rPr lang="en-US" dirty="0" err="1"/>
              <a:t>Kalijaga</a:t>
            </a:r>
            <a:r>
              <a:rPr lang="en-US" dirty="0"/>
              <a:t> </a:t>
            </a:r>
            <a:r>
              <a:rPr lang="en-US" dirty="0" err="1"/>
              <a:t>tidak</a:t>
            </a:r>
            <a:r>
              <a:rPr lang="en-US" dirty="0"/>
              <a:t> </a:t>
            </a:r>
            <a:r>
              <a:rPr lang="en-US" dirty="0" err="1"/>
              <a:t>pernah</a:t>
            </a:r>
            <a:r>
              <a:rPr lang="en-US" dirty="0"/>
              <a:t> </a:t>
            </a:r>
            <a:r>
              <a:rPr lang="en-US" dirty="0" err="1"/>
              <a:t>meminta</a:t>
            </a:r>
            <a:r>
              <a:rPr lang="en-US" dirty="0"/>
              <a:t> </a:t>
            </a:r>
            <a:r>
              <a:rPr lang="en-US" dirty="0" err="1"/>
              <a:t>upah</a:t>
            </a:r>
            <a:r>
              <a:rPr lang="en-US" dirty="0"/>
              <a:t> </a:t>
            </a:r>
            <a:r>
              <a:rPr lang="en-US" dirty="0" err="1"/>
              <a:t>pertunjukan</a:t>
            </a:r>
            <a:r>
              <a:rPr lang="en-US" dirty="0"/>
              <a:t>, </a:t>
            </a:r>
            <a:r>
              <a:rPr lang="en-US" dirty="0" err="1"/>
              <a:t>tetapi</a:t>
            </a:r>
            <a:r>
              <a:rPr lang="en-US" dirty="0"/>
              <a:t> </a:t>
            </a:r>
            <a:r>
              <a:rPr lang="en-US" dirty="0" err="1"/>
              <a:t>ia</a:t>
            </a:r>
            <a:r>
              <a:rPr lang="en-US" dirty="0"/>
              <a:t> </a:t>
            </a:r>
            <a:r>
              <a:rPr lang="en-US" dirty="0" err="1"/>
              <a:t>meminta</a:t>
            </a:r>
            <a:r>
              <a:rPr lang="en-US" dirty="0"/>
              <a:t> para </a:t>
            </a:r>
            <a:r>
              <a:rPr lang="en-US" dirty="0" err="1"/>
              <a:t>penonton</a:t>
            </a:r>
            <a:r>
              <a:rPr lang="en-US" dirty="0"/>
              <a:t> </a:t>
            </a:r>
            <a:r>
              <a:rPr lang="en-US" dirty="0" err="1"/>
              <a:t>untuk</a:t>
            </a:r>
            <a:r>
              <a:rPr lang="en-US" dirty="0"/>
              <a:t> </a:t>
            </a:r>
            <a:r>
              <a:rPr lang="en-US" dirty="0" err="1"/>
              <a:t>mengikutinya</a:t>
            </a:r>
            <a:r>
              <a:rPr lang="en-US" dirty="0"/>
              <a:t> </a:t>
            </a:r>
            <a:r>
              <a:rPr lang="en-US" dirty="0" err="1"/>
              <a:t>untuk</a:t>
            </a:r>
            <a:r>
              <a:rPr lang="en-US" dirty="0"/>
              <a:t> </a:t>
            </a:r>
            <a:r>
              <a:rPr lang="en-US" dirty="0" err="1"/>
              <a:t>mengucapkan</a:t>
            </a:r>
            <a:r>
              <a:rPr lang="en-US" dirty="0"/>
              <a:t> </a:t>
            </a:r>
            <a:r>
              <a:rPr lang="en-US" dirty="0" err="1"/>
              <a:t>kalimat</a:t>
            </a:r>
            <a:r>
              <a:rPr lang="en-US" dirty="0"/>
              <a:t> </a:t>
            </a:r>
            <a:r>
              <a:rPr lang="en-US" dirty="0" err="1"/>
              <a:t>syahadat</a:t>
            </a:r>
            <a:r>
              <a:rPr lang="en-US" dirty="0"/>
              <a:t>.</a:t>
            </a:r>
            <a:br>
              <a:rPr lang="en-US" dirty="0"/>
            </a:br>
            <a:r>
              <a:rPr lang="en-US" dirty="0"/>
              <a:t/>
            </a:r>
            <a:br>
              <a:rPr lang="en-US" dirty="0"/>
            </a:br>
            <a:r>
              <a:rPr lang="en-US" dirty="0" err="1"/>
              <a:t>Sebagian</a:t>
            </a:r>
            <a:r>
              <a:rPr lang="en-US" dirty="0"/>
              <a:t> </a:t>
            </a:r>
            <a:r>
              <a:rPr lang="en-US" dirty="0" err="1"/>
              <a:t>besar</a:t>
            </a:r>
            <a:r>
              <a:rPr lang="en-US" dirty="0"/>
              <a:t> </a:t>
            </a:r>
            <a:r>
              <a:rPr lang="en-US" dirty="0" err="1"/>
              <a:t>cerita</a:t>
            </a:r>
            <a:r>
              <a:rPr lang="en-US" dirty="0"/>
              <a:t> </a:t>
            </a:r>
            <a:r>
              <a:rPr lang="en-US" dirty="0" err="1"/>
              <a:t>wayang</a:t>
            </a:r>
            <a:r>
              <a:rPr lang="en-US" dirty="0"/>
              <a:t> </a:t>
            </a:r>
            <a:r>
              <a:rPr lang="en-US" dirty="0" err="1"/>
              <a:t>masih</a:t>
            </a:r>
            <a:r>
              <a:rPr lang="en-US" dirty="0"/>
              <a:t> </a:t>
            </a:r>
            <a:r>
              <a:rPr lang="en-US" dirty="0" err="1"/>
              <a:t>dipetik</a:t>
            </a:r>
            <a:r>
              <a:rPr lang="en-US" dirty="0"/>
              <a:t> </a:t>
            </a:r>
            <a:r>
              <a:rPr lang="en-US" dirty="0" err="1"/>
              <a:t>dari</a:t>
            </a:r>
            <a:r>
              <a:rPr lang="en-US" dirty="0"/>
              <a:t> </a:t>
            </a:r>
            <a:r>
              <a:rPr lang="en-US" dirty="0" err="1"/>
              <a:t>cerita</a:t>
            </a:r>
            <a:r>
              <a:rPr lang="en-US" dirty="0"/>
              <a:t> Mahabharata </a:t>
            </a:r>
            <a:r>
              <a:rPr lang="en-US" dirty="0" err="1"/>
              <a:t>dan</a:t>
            </a:r>
            <a:r>
              <a:rPr lang="en-US" dirty="0"/>
              <a:t> Ramayana, </a:t>
            </a:r>
            <a:r>
              <a:rPr lang="en-US" dirty="0" err="1"/>
              <a:t>tetapi</a:t>
            </a:r>
            <a:r>
              <a:rPr lang="en-US" dirty="0"/>
              <a:t> di </a:t>
            </a:r>
            <a:r>
              <a:rPr lang="en-US" dirty="0" err="1"/>
              <a:t>dalam</a:t>
            </a:r>
            <a:r>
              <a:rPr lang="en-US" dirty="0"/>
              <a:t> </a:t>
            </a:r>
            <a:r>
              <a:rPr lang="en-US" dirty="0" err="1"/>
              <a:t>cerita</a:t>
            </a:r>
            <a:r>
              <a:rPr lang="en-US" dirty="0"/>
              <a:t> </a:t>
            </a:r>
            <a:r>
              <a:rPr lang="en-US" dirty="0" err="1"/>
              <a:t>itu</a:t>
            </a:r>
            <a:r>
              <a:rPr lang="en-US" dirty="0"/>
              <a:t> </a:t>
            </a:r>
            <a:r>
              <a:rPr lang="en-US" dirty="0" err="1"/>
              <a:t>disisipkan</a:t>
            </a:r>
            <a:r>
              <a:rPr lang="en-US" dirty="0"/>
              <a:t> </a:t>
            </a:r>
            <a:r>
              <a:rPr lang="en-US" dirty="0" err="1"/>
              <a:t>ajaran</a:t>
            </a:r>
            <a:r>
              <a:rPr lang="en-US" dirty="0"/>
              <a:t> </a:t>
            </a:r>
            <a:r>
              <a:rPr lang="en-US" dirty="0" err="1"/>
              <a:t>dan</a:t>
            </a:r>
            <a:r>
              <a:rPr lang="en-US" dirty="0"/>
              <a:t> </a:t>
            </a:r>
            <a:r>
              <a:rPr lang="en-US" dirty="0" err="1"/>
              <a:t>nama-nama</a:t>
            </a:r>
            <a:r>
              <a:rPr lang="en-US" dirty="0"/>
              <a:t> </a:t>
            </a:r>
            <a:r>
              <a:rPr lang="en-US" dirty="0" err="1"/>
              <a:t>pahlawan</a:t>
            </a:r>
            <a:r>
              <a:rPr lang="en-US" dirty="0"/>
              <a:t> Islam. </a:t>
            </a:r>
            <a:r>
              <a:rPr lang="en-US" dirty="0" err="1"/>
              <a:t>Kesenian-kesenian</a:t>
            </a:r>
            <a:r>
              <a:rPr lang="en-US" dirty="0"/>
              <a:t> lain </a:t>
            </a:r>
            <a:r>
              <a:rPr lang="en-US" dirty="0" err="1"/>
              <a:t>juga</a:t>
            </a:r>
            <a:r>
              <a:rPr lang="en-US" dirty="0"/>
              <a:t> </a:t>
            </a:r>
            <a:r>
              <a:rPr lang="en-US" dirty="0" err="1"/>
              <a:t>dijadikan</a:t>
            </a:r>
            <a:r>
              <a:rPr lang="en-US" dirty="0"/>
              <a:t> </a:t>
            </a:r>
            <a:r>
              <a:rPr lang="en-US" dirty="0" err="1"/>
              <a:t>alat</a:t>
            </a:r>
            <a:r>
              <a:rPr lang="en-US" dirty="0"/>
              <a:t> </a:t>
            </a:r>
            <a:r>
              <a:rPr lang="en-US" dirty="0" err="1"/>
              <a:t>Islamisasi</a:t>
            </a:r>
            <a:r>
              <a:rPr lang="en-US" dirty="0"/>
              <a:t>, </a:t>
            </a:r>
            <a:r>
              <a:rPr lang="en-US" dirty="0" err="1"/>
              <a:t>seperti</a:t>
            </a:r>
            <a:r>
              <a:rPr lang="en-US" dirty="0"/>
              <a:t> </a:t>
            </a:r>
            <a:r>
              <a:rPr lang="en-US" dirty="0" err="1"/>
              <a:t>sastra</a:t>
            </a:r>
            <a:r>
              <a:rPr lang="en-US" dirty="0"/>
              <a:t> (</a:t>
            </a:r>
            <a:r>
              <a:rPr lang="en-US" dirty="0" err="1"/>
              <a:t>hikayat</a:t>
            </a:r>
            <a:r>
              <a:rPr lang="en-US" dirty="0"/>
              <a:t>, </a:t>
            </a:r>
            <a:r>
              <a:rPr lang="en-US" dirty="0" err="1"/>
              <a:t>babad</a:t>
            </a:r>
            <a:r>
              <a:rPr lang="en-US" dirty="0"/>
              <a:t>, </a:t>
            </a:r>
            <a:r>
              <a:rPr lang="en-US" dirty="0" err="1"/>
              <a:t>dan</a:t>
            </a:r>
            <a:r>
              <a:rPr lang="en-US" dirty="0"/>
              <a:t> </a:t>
            </a:r>
            <a:r>
              <a:rPr lang="en-US" dirty="0" err="1"/>
              <a:t>sebagainya</a:t>
            </a:r>
            <a:r>
              <a:rPr lang="en-US" dirty="0"/>
              <a:t>), </a:t>
            </a:r>
            <a:r>
              <a:rPr lang="en-US" dirty="0" err="1"/>
              <a:t>seni</a:t>
            </a:r>
            <a:r>
              <a:rPr lang="en-US" dirty="0"/>
              <a:t> </a:t>
            </a:r>
            <a:r>
              <a:rPr lang="en-US" dirty="0" err="1"/>
              <a:t>bangunan</a:t>
            </a:r>
            <a:r>
              <a:rPr lang="en-US" dirty="0"/>
              <a:t>, </a:t>
            </a:r>
            <a:r>
              <a:rPr lang="en-US" dirty="0" err="1"/>
              <a:t>dan</a:t>
            </a:r>
            <a:r>
              <a:rPr lang="en-US" dirty="0"/>
              <a:t> </a:t>
            </a:r>
            <a:r>
              <a:rPr lang="en-US" dirty="0" err="1"/>
              <a:t>seni</a:t>
            </a:r>
            <a:r>
              <a:rPr lang="en-US" dirty="0"/>
              <a:t> </a:t>
            </a:r>
            <a:r>
              <a:rPr lang="en-US" dirty="0" err="1"/>
              <a:t>ukir</a:t>
            </a:r>
            <a:r>
              <a:rPr lang="en-US" dirty="0"/>
              <a:t>.</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extLst>
      <p:ext uri="{BB962C8B-B14F-4D97-AF65-F5344CB8AC3E}">
        <p14:creationId xmlns:p14="http://schemas.microsoft.com/office/powerpoint/2010/main" val="11555623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10" name="Text Placeholder 9"/>
          <p:cNvSpPr>
            <a:spLocks noGrp="1"/>
          </p:cNvSpPr>
          <p:nvPr>
            <p:ph type="body" idx="8"/>
          </p:nvPr>
        </p:nvSpPr>
        <p:spPr>
          <a:xfrm>
            <a:off x="856005" y="613185"/>
            <a:ext cx="6416163" cy="3905027"/>
          </a:xfrm>
        </p:spPr>
        <p:txBody>
          <a:bodyPr/>
          <a:lstStyle/>
          <a:p>
            <a:pPr marL="139700" indent="0">
              <a:buNone/>
            </a:pPr>
            <a:r>
              <a:rPr lang="en-US" dirty="0"/>
              <a:t>6. </a:t>
            </a:r>
            <a:r>
              <a:rPr lang="en-US" dirty="0" err="1"/>
              <a:t>Politik</a:t>
            </a:r>
            <a:r>
              <a:rPr lang="en-US" dirty="0"/>
              <a:t/>
            </a:r>
            <a:br>
              <a:rPr lang="en-US" dirty="0"/>
            </a:br>
            <a:r>
              <a:rPr lang="en-US" dirty="0"/>
              <a:t/>
            </a:r>
            <a:br>
              <a:rPr lang="en-US" dirty="0"/>
            </a:br>
            <a:r>
              <a:rPr lang="en-US" dirty="0"/>
              <a:t>Di Maluku </a:t>
            </a:r>
            <a:r>
              <a:rPr lang="en-US" dirty="0" err="1"/>
              <a:t>dan</a:t>
            </a:r>
            <a:r>
              <a:rPr lang="en-US" dirty="0"/>
              <a:t> Sulawesi Selatan, </a:t>
            </a:r>
            <a:r>
              <a:rPr lang="en-US" dirty="0" err="1"/>
              <a:t>kebanyakan</a:t>
            </a:r>
            <a:r>
              <a:rPr lang="en-US" dirty="0"/>
              <a:t> </a:t>
            </a:r>
            <a:r>
              <a:rPr lang="en-US" dirty="0" err="1"/>
              <a:t>rakyat</a:t>
            </a:r>
            <a:r>
              <a:rPr lang="en-US" dirty="0"/>
              <a:t> </a:t>
            </a:r>
            <a:r>
              <a:rPr lang="en-US" dirty="0" err="1"/>
              <a:t>masuk</a:t>
            </a:r>
            <a:r>
              <a:rPr lang="en-US" dirty="0"/>
              <a:t> Islam </a:t>
            </a:r>
            <a:r>
              <a:rPr lang="en-US" dirty="0" err="1"/>
              <a:t>setelah</a:t>
            </a:r>
            <a:r>
              <a:rPr lang="en-US" dirty="0"/>
              <a:t> </a:t>
            </a:r>
            <a:r>
              <a:rPr lang="en-US" dirty="0" err="1"/>
              <a:t>rajanya</a:t>
            </a:r>
            <a:r>
              <a:rPr lang="en-US" dirty="0"/>
              <a:t> </a:t>
            </a:r>
            <a:r>
              <a:rPr lang="en-US" dirty="0" err="1"/>
              <a:t>memeluk</a:t>
            </a:r>
            <a:r>
              <a:rPr lang="en-US" dirty="0"/>
              <a:t> Islam </a:t>
            </a:r>
            <a:r>
              <a:rPr lang="en-US" dirty="0" err="1"/>
              <a:t>terlebih</a:t>
            </a:r>
            <a:r>
              <a:rPr lang="en-US" dirty="0"/>
              <a:t> </a:t>
            </a:r>
            <a:r>
              <a:rPr lang="en-US" dirty="0" err="1"/>
              <a:t>dahulu</a:t>
            </a:r>
            <a:r>
              <a:rPr lang="en-US" dirty="0"/>
              <a:t>. </a:t>
            </a:r>
            <a:r>
              <a:rPr lang="en-US" dirty="0" err="1"/>
              <a:t>Pengaruh</a:t>
            </a:r>
            <a:r>
              <a:rPr lang="en-US" dirty="0"/>
              <a:t> </a:t>
            </a:r>
            <a:r>
              <a:rPr lang="en-US" dirty="0" err="1"/>
              <a:t>politik</a:t>
            </a:r>
            <a:r>
              <a:rPr lang="en-US" dirty="0"/>
              <a:t> raja </a:t>
            </a:r>
            <a:r>
              <a:rPr lang="en-US" dirty="0" err="1"/>
              <a:t>sangat</a:t>
            </a:r>
            <a:r>
              <a:rPr lang="en-US" dirty="0"/>
              <a:t> </a:t>
            </a:r>
            <a:r>
              <a:rPr lang="en-US" dirty="0" err="1"/>
              <a:t>membantu</a:t>
            </a:r>
            <a:r>
              <a:rPr lang="en-US" dirty="0"/>
              <a:t> </a:t>
            </a:r>
            <a:r>
              <a:rPr lang="en-US" dirty="0" err="1"/>
              <a:t>tersebarnya</a:t>
            </a:r>
            <a:r>
              <a:rPr lang="en-US" dirty="0"/>
              <a:t> Islam di </a:t>
            </a:r>
            <a:r>
              <a:rPr lang="en-US" dirty="0" err="1"/>
              <a:t>daerah</a:t>
            </a:r>
            <a:r>
              <a:rPr lang="en-US" dirty="0"/>
              <a:t> </a:t>
            </a:r>
            <a:r>
              <a:rPr lang="en-US" dirty="0" err="1"/>
              <a:t>ini</a:t>
            </a:r>
            <a:r>
              <a:rPr lang="en-US" dirty="0"/>
              <a:t>.</a:t>
            </a:r>
            <a:br>
              <a:rPr lang="en-US" dirty="0"/>
            </a:br>
            <a:r>
              <a:rPr lang="en-US" dirty="0"/>
              <a:t/>
            </a:r>
            <a:br>
              <a:rPr lang="en-US" dirty="0"/>
            </a:br>
            <a:r>
              <a:rPr lang="en-US" dirty="0"/>
              <a:t>Di </a:t>
            </a:r>
            <a:r>
              <a:rPr lang="en-US" dirty="0" err="1"/>
              <a:t>samping</a:t>
            </a:r>
            <a:r>
              <a:rPr lang="en-US" dirty="0"/>
              <a:t> </a:t>
            </a:r>
            <a:r>
              <a:rPr lang="en-US" dirty="0" err="1"/>
              <a:t>itu</a:t>
            </a:r>
            <a:r>
              <a:rPr lang="en-US" dirty="0"/>
              <a:t>, </a:t>
            </a:r>
            <a:r>
              <a:rPr lang="en-US" dirty="0" err="1"/>
              <a:t>baik</a:t>
            </a:r>
            <a:r>
              <a:rPr lang="en-US" dirty="0"/>
              <a:t> di Sumatra </a:t>
            </a:r>
            <a:r>
              <a:rPr lang="en-US" dirty="0" err="1"/>
              <a:t>dan</a:t>
            </a:r>
            <a:r>
              <a:rPr lang="en-US" dirty="0"/>
              <a:t> </a:t>
            </a:r>
            <a:r>
              <a:rPr lang="en-US" dirty="0" err="1"/>
              <a:t>Jawa</a:t>
            </a:r>
            <a:r>
              <a:rPr lang="en-US" dirty="0"/>
              <a:t> </a:t>
            </a:r>
            <a:r>
              <a:rPr lang="en-US" dirty="0" err="1"/>
              <a:t>maupun</a:t>
            </a:r>
            <a:r>
              <a:rPr lang="en-US" dirty="0"/>
              <a:t> di Indonesia </a:t>
            </a:r>
            <a:r>
              <a:rPr lang="en-US" dirty="0" err="1"/>
              <a:t>bagian</a:t>
            </a:r>
            <a:r>
              <a:rPr lang="en-US" dirty="0"/>
              <a:t> </a:t>
            </a:r>
            <a:r>
              <a:rPr lang="en-US" dirty="0" err="1"/>
              <a:t>timur</a:t>
            </a:r>
            <a:r>
              <a:rPr lang="en-US" dirty="0"/>
              <a:t>, demi </a:t>
            </a:r>
            <a:r>
              <a:rPr lang="en-US" dirty="0" err="1"/>
              <a:t>kepentingan</a:t>
            </a:r>
            <a:r>
              <a:rPr lang="en-US" dirty="0"/>
              <a:t> </a:t>
            </a:r>
            <a:r>
              <a:rPr lang="en-US" dirty="0" err="1"/>
              <a:t>politik</a:t>
            </a:r>
            <a:r>
              <a:rPr lang="en-US" dirty="0"/>
              <a:t>, </a:t>
            </a:r>
            <a:r>
              <a:rPr lang="en-US" dirty="0" err="1"/>
              <a:t>kerajaan-kerajaan</a:t>
            </a:r>
            <a:r>
              <a:rPr lang="en-US" dirty="0"/>
              <a:t> Islam </a:t>
            </a:r>
            <a:r>
              <a:rPr lang="en-US" dirty="0" err="1"/>
              <a:t>memerangi</a:t>
            </a:r>
            <a:r>
              <a:rPr lang="en-US" dirty="0"/>
              <a:t> </a:t>
            </a:r>
            <a:r>
              <a:rPr lang="en-US" dirty="0" err="1"/>
              <a:t>kerajaan-kerajaan</a:t>
            </a:r>
            <a:r>
              <a:rPr lang="en-US" dirty="0"/>
              <a:t> </a:t>
            </a:r>
            <a:r>
              <a:rPr lang="en-US" dirty="0" err="1"/>
              <a:t>nonIslam</a:t>
            </a:r>
            <a:r>
              <a:rPr lang="en-US" dirty="0"/>
              <a:t>. </a:t>
            </a:r>
            <a:r>
              <a:rPr lang="en-US" dirty="0" err="1"/>
              <a:t>Kemenangan</a:t>
            </a:r>
            <a:r>
              <a:rPr lang="en-US" dirty="0"/>
              <a:t> </a:t>
            </a:r>
            <a:r>
              <a:rPr lang="en-US" dirty="0" err="1"/>
              <a:t>kerajaan</a:t>
            </a:r>
            <a:r>
              <a:rPr lang="en-US" dirty="0"/>
              <a:t> Islam </a:t>
            </a:r>
            <a:r>
              <a:rPr lang="en-US" dirty="0" err="1"/>
              <a:t>secara</a:t>
            </a:r>
            <a:r>
              <a:rPr lang="en-US" dirty="0"/>
              <a:t> </a:t>
            </a:r>
            <a:r>
              <a:rPr lang="en-US" dirty="0" err="1"/>
              <a:t>politis</a:t>
            </a:r>
            <a:r>
              <a:rPr lang="en-US" dirty="0"/>
              <a:t> </a:t>
            </a:r>
            <a:r>
              <a:rPr lang="en-US" dirty="0" err="1"/>
              <a:t>banyak</a:t>
            </a:r>
            <a:r>
              <a:rPr lang="en-US" dirty="0"/>
              <a:t> </a:t>
            </a:r>
            <a:r>
              <a:rPr lang="en-US" dirty="0" err="1"/>
              <a:t>menarik</a:t>
            </a:r>
            <a:r>
              <a:rPr lang="en-US" dirty="0"/>
              <a:t> </a:t>
            </a:r>
            <a:r>
              <a:rPr lang="en-US" dirty="0" err="1"/>
              <a:t>penduduk</a:t>
            </a:r>
            <a:r>
              <a:rPr lang="en-US" dirty="0"/>
              <a:t> </a:t>
            </a:r>
            <a:r>
              <a:rPr lang="en-US" dirty="0" err="1"/>
              <a:t>kerajaan</a:t>
            </a:r>
            <a:r>
              <a:rPr lang="en-US" dirty="0"/>
              <a:t> </a:t>
            </a:r>
            <a:r>
              <a:rPr lang="en-US" dirty="0" err="1"/>
              <a:t>bukan</a:t>
            </a:r>
            <a:r>
              <a:rPr lang="en-US" dirty="0"/>
              <a:t> Islam </a:t>
            </a:r>
            <a:r>
              <a:rPr lang="en-US" dirty="0" err="1"/>
              <a:t>itu</a:t>
            </a:r>
            <a:r>
              <a:rPr lang="en-US" dirty="0"/>
              <a:t> </a:t>
            </a:r>
            <a:r>
              <a:rPr lang="en-US" dirty="0" err="1"/>
              <a:t>masuk</a:t>
            </a:r>
            <a:r>
              <a:rPr lang="en-US" dirty="0"/>
              <a:t> Islam.</a:t>
            </a:r>
          </a:p>
        </p:txBody>
      </p:sp>
      <p:sp>
        <p:nvSpPr>
          <p:cNvPr id="22" name="Google Shape;428;p52"/>
          <p:cNvSpPr txBox="1">
            <a:spLocks noGrp="1"/>
          </p:cNvSpPr>
          <p:nvPr>
            <p:ph type="title"/>
          </p:nvPr>
        </p:nvSpPr>
        <p:spPr>
          <a:xfrm>
            <a:off x="713715" y="232628"/>
            <a:ext cx="4534621" cy="4881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smtClean="0"/>
              <a:t>Media dalam islamisasi</a:t>
            </a:r>
            <a:endParaRPr sz="1600" dirty="0"/>
          </a:p>
        </p:txBody>
      </p:sp>
    </p:spTree>
    <p:extLst>
      <p:ext uri="{BB962C8B-B14F-4D97-AF65-F5344CB8AC3E}">
        <p14:creationId xmlns:p14="http://schemas.microsoft.com/office/powerpoint/2010/main" val="120921566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61"/>
          <p:cNvSpPr txBox="1">
            <a:spLocks noGrp="1"/>
          </p:cNvSpPr>
          <p:nvPr>
            <p:ph type="title"/>
          </p:nvPr>
        </p:nvSpPr>
        <p:spPr>
          <a:xfrm>
            <a:off x="973992" y="1341251"/>
            <a:ext cx="3464430" cy="4690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smtClean="0"/>
              <a:t>Peranan wali dan Ulama</a:t>
            </a:r>
            <a:endParaRPr sz="1600" dirty="0"/>
          </a:p>
        </p:txBody>
      </p:sp>
      <p:sp>
        <p:nvSpPr>
          <p:cNvPr id="567" name="Google Shape;567;p61"/>
          <p:cNvSpPr txBox="1">
            <a:spLocks noGrp="1"/>
          </p:cNvSpPr>
          <p:nvPr>
            <p:ph type="body" idx="1"/>
          </p:nvPr>
        </p:nvSpPr>
        <p:spPr>
          <a:xfrm>
            <a:off x="1204855" y="1810290"/>
            <a:ext cx="7046259" cy="2105493"/>
          </a:xfrm>
          <a:prstGeom prst="rect">
            <a:avLst/>
          </a:prstGeom>
        </p:spPr>
        <p:txBody>
          <a:bodyPr spcFirstLastPara="1" wrap="square" lIns="91425" tIns="91425" rIns="91425" bIns="91425" anchor="t" anchorCtr="0">
            <a:noAutofit/>
          </a:bodyPr>
          <a:lstStyle/>
          <a:p>
            <a:pPr marL="0" lvl="0" indent="0" algn="l">
              <a:buNone/>
            </a:pPr>
            <a:r>
              <a:rPr lang="en-US" dirty="0" smtClean="0"/>
              <a:t>Salah </a:t>
            </a:r>
            <a:r>
              <a:rPr lang="en-US" dirty="0" err="1"/>
              <a:t>satu</a:t>
            </a:r>
            <a:r>
              <a:rPr lang="en-US" dirty="0"/>
              <a:t> </a:t>
            </a:r>
            <a:r>
              <a:rPr lang="en-US" dirty="0" err="1"/>
              <a:t>cara</a:t>
            </a:r>
            <a:r>
              <a:rPr lang="en-US" dirty="0"/>
              <a:t> </a:t>
            </a:r>
            <a:r>
              <a:rPr lang="en-US" dirty="0" err="1"/>
              <a:t>penyebaran</a:t>
            </a:r>
            <a:r>
              <a:rPr lang="en-US" dirty="0"/>
              <a:t> agama Islam </a:t>
            </a:r>
            <a:r>
              <a:rPr lang="en-US" dirty="0" err="1"/>
              <a:t>ialah</a:t>
            </a:r>
            <a:r>
              <a:rPr lang="en-US" dirty="0"/>
              <a:t> </a:t>
            </a:r>
            <a:r>
              <a:rPr lang="en-US" dirty="0" err="1"/>
              <a:t>dengan</a:t>
            </a:r>
            <a:r>
              <a:rPr lang="en-US" dirty="0"/>
              <a:t> </a:t>
            </a:r>
            <a:r>
              <a:rPr lang="en-US" dirty="0" err="1"/>
              <a:t>cara</a:t>
            </a:r>
            <a:r>
              <a:rPr lang="en-US" dirty="0"/>
              <a:t> </a:t>
            </a:r>
            <a:r>
              <a:rPr lang="en-US" dirty="0" err="1"/>
              <a:t>mendakwah</a:t>
            </a:r>
            <a:r>
              <a:rPr lang="en-US" dirty="0"/>
              <a:t>. Di </a:t>
            </a:r>
            <a:r>
              <a:rPr lang="en-US" dirty="0" err="1"/>
              <a:t>samping</a:t>
            </a:r>
            <a:r>
              <a:rPr lang="en-US" dirty="0"/>
              <a:t> </a:t>
            </a:r>
            <a:r>
              <a:rPr lang="en-US" dirty="0" err="1"/>
              <a:t>sebagai</a:t>
            </a:r>
            <a:r>
              <a:rPr lang="en-US" dirty="0"/>
              <a:t> </a:t>
            </a:r>
            <a:r>
              <a:rPr lang="en-US" dirty="0" err="1" smtClean="0"/>
              <a:t>pedagang</a:t>
            </a:r>
            <a:r>
              <a:rPr lang="en-US" dirty="0" smtClean="0"/>
              <a:t>, </a:t>
            </a:r>
            <a:r>
              <a:rPr lang="en-US" dirty="0"/>
              <a:t>para </a:t>
            </a:r>
            <a:r>
              <a:rPr lang="en-US" dirty="0" err="1"/>
              <a:t>pedagang</a:t>
            </a:r>
            <a:r>
              <a:rPr lang="en-US" dirty="0"/>
              <a:t> Islam </a:t>
            </a:r>
            <a:r>
              <a:rPr lang="en-US" dirty="0" err="1"/>
              <a:t>dahulu</a:t>
            </a:r>
            <a:r>
              <a:rPr lang="en-US" dirty="0"/>
              <a:t> </a:t>
            </a:r>
            <a:r>
              <a:rPr lang="en-US" dirty="0" err="1"/>
              <a:t>juga</a:t>
            </a:r>
            <a:r>
              <a:rPr lang="en-US" dirty="0"/>
              <a:t> </a:t>
            </a:r>
            <a:r>
              <a:rPr lang="en-US" dirty="0" err="1"/>
              <a:t>berperan</a:t>
            </a:r>
            <a:r>
              <a:rPr lang="en-US" dirty="0"/>
              <a:t> </a:t>
            </a:r>
            <a:r>
              <a:rPr lang="en-US" dirty="0" err="1"/>
              <a:t>sebagai</a:t>
            </a:r>
            <a:r>
              <a:rPr lang="en-US" dirty="0"/>
              <a:t> </a:t>
            </a:r>
            <a:r>
              <a:rPr lang="en-US" dirty="0" err="1"/>
              <a:t>mubaligh</a:t>
            </a:r>
            <a:r>
              <a:rPr lang="en-US" dirty="0"/>
              <a:t>.</a:t>
            </a:r>
            <a:r>
              <a:rPr lang="en" dirty="0" smtClean="0"/>
              <a:t> </a:t>
            </a:r>
          </a:p>
          <a:p>
            <a:pPr marL="0" lvl="0" indent="0" algn="l">
              <a:buNone/>
            </a:pPr>
            <a:endParaRPr lang="en" dirty="0" smtClean="0"/>
          </a:p>
          <a:p>
            <a:pPr marL="0" lvl="0" indent="0" algn="l">
              <a:buNone/>
            </a:pPr>
            <a:r>
              <a:rPr lang="en-US" dirty="0" err="1"/>
              <a:t>mubaligh</a:t>
            </a:r>
            <a:r>
              <a:rPr lang="en-US" dirty="0"/>
              <a:t> yang </a:t>
            </a:r>
            <a:r>
              <a:rPr lang="en-US" dirty="0" err="1"/>
              <a:t>datang</a:t>
            </a:r>
            <a:r>
              <a:rPr lang="en-US" dirty="0"/>
              <a:t> </a:t>
            </a:r>
            <a:r>
              <a:rPr lang="en-US" dirty="0" err="1"/>
              <a:t>bersama</a:t>
            </a:r>
            <a:r>
              <a:rPr lang="en-US" dirty="0"/>
              <a:t> </a:t>
            </a:r>
            <a:r>
              <a:rPr lang="en-US" dirty="0" err="1"/>
              <a:t>pedagang</a:t>
            </a:r>
            <a:r>
              <a:rPr lang="en-US" dirty="0"/>
              <a:t> </a:t>
            </a:r>
            <a:r>
              <a:rPr lang="en-US" dirty="0" err="1"/>
              <a:t>dengan</a:t>
            </a:r>
            <a:r>
              <a:rPr lang="en-US" dirty="0"/>
              <a:t> </a:t>
            </a:r>
            <a:r>
              <a:rPr lang="en-US" dirty="0" err="1"/>
              <a:t>misi</a:t>
            </a:r>
            <a:r>
              <a:rPr lang="en-US" dirty="0"/>
              <a:t> </a:t>
            </a:r>
            <a:r>
              <a:rPr lang="en-US" dirty="0" err="1"/>
              <a:t>agamanya</a:t>
            </a:r>
            <a:r>
              <a:rPr lang="en-US" dirty="0"/>
              <a:t>. </a:t>
            </a:r>
            <a:r>
              <a:rPr lang="en-US" dirty="0" err="1"/>
              <a:t>Penyebaran</a:t>
            </a:r>
            <a:r>
              <a:rPr lang="en-US" dirty="0"/>
              <a:t> Islam </a:t>
            </a:r>
            <a:r>
              <a:rPr lang="en-US" dirty="0" err="1"/>
              <a:t>melalui</a:t>
            </a:r>
            <a:r>
              <a:rPr lang="en-US" dirty="0"/>
              <a:t> </a:t>
            </a:r>
            <a:r>
              <a:rPr lang="en-US" dirty="0" err="1"/>
              <a:t>dakwah</a:t>
            </a:r>
            <a:r>
              <a:rPr lang="en-US" dirty="0"/>
              <a:t> </a:t>
            </a:r>
            <a:r>
              <a:rPr lang="en-US" dirty="0" err="1"/>
              <a:t>ini</a:t>
            </a:r>
            <a:r>
              <a:rPr lang="en-US" dirty="0"/>
              <a:t> </a:t>
            </a:r>
            <a:r>
              <a:rPr lang="en-US" dirty="0" err="1"/>
              <a:t>berjalan</a:t>
            </a:r>
            <a:r>
              <a:rPr lang="en-US" dirty="0"/>
              <a:t> </a:t>
            </a:r>
            <a:r>
              <a:rPr lang="en-US" dirty="0" err="1"/>
              <a:t>dengan</a:t>
            </a:r>
            <a:r>
              <a:rPr lang="en-US" dirty="0"/>
              <a:t> </a:t>
            </a:r>
            <a:r>
              <a:rPr lang="en-US" dirty="0" err="1"/>
              <a:t>cara</a:t>
            </a:r>
            <a:r>
              <a:rPr lang="en-US" dirty="0"/>
              <a:t> para </a:t>
            </a:r>
            <a:r>
              <a:rPr lang="en-US" dirty="0" err="1"/>
              <a:t>ulama</a:t>
            </a:r>
            <a:r>
              <a:rPr lang="en-US" dirty="0"/>
              <a:t> </a:t>
            </a:r>
            <a:r>
              <a:rPr lang="en-US" dirty="0" err="1"/>
              <a:t>mendatangi</a:t>
            </a:r>
            <a:r>
              <a:rPr lang="en-US" dirty="0"/>
              <a:t> </a:t>
            </a:r>
            <a:r>
              <a:rPr lang="en-US" dirty="0" err="1"/>
              <a:t>masyarakat</a:t>
            </a:r>
            <a:r>
              <a:rPr lang="en-US" dirty="0"/>
              <a:t> </a:t>
            </a:r>
            <a:r>
              <a:rPr lang="en-US" dirty="0" err="1"/>
              <a:t>objek</a:t>
            </a:r>
            <a:r>
              <a:rPr lang="en-US" dirty="0"/>
              <a:t> </a:t>
            </a:r>
            <a:r>
              <a:rPr lang="en-US" dirty="0" err="1"/>
              <a:t>dakwah</a:t>
            </a:r>
            <a:r>
              <a:rPr lang="en-US" dirty="0"/>
              <a:t>, </a:t>
            </a:r>
            <a:r>
              <a:rPr lang="en-US" dirty="0" err="1"/>
              <a:t>dengan</a:t>
            </a:r>
            <a:r>
              <a:rPr lang="en-US" dirty="0"/>
              <a:t> </a:t>
            </a:r>
            <a:r>
              <a:rPr lang="en-US" dirty="0" err="1"/>
              <a:t>menggunakan</a:t>
            </a:r>
            <a:r>
              <a:rPr lang="en-US" dirty="0"/>
              <a:t> </a:t>
            </a:r>
            <a:r>
              <a:rPr lang="en-US" dirty="0" err="1"/>
              <a:t>pendekatan</a:t>
            </a:r>
            <a:r>
              <a:rPr lang="en-US" dirty="0"/>
              <a:t> </a:t>
            </a:r>
            <a:r>
              <a:rPr lang="en-US" dirty="0" err="1"/>
              <a:t>sosial</a:t>
            </a:r>
            <a:r>
              <a:rPr lang="en-US" dirty="0"/>
              <a:t> </a:t>
            </a:r>
            <a:r>
              <a:rPr lang="en-US" dirty="0" err="1"/>
              <a:t>budaya</a:t>
            </a:r>
            <a:r>
              <a:rPr lang="en-US" dirty="0"/>
              <a:t>.</a:t>
            </a:r>
            <a:br>
              <a:rPr lang="en-US" dirty="0"/>
            </a:br>
            <a:r>
              <a:rPr lang="en-US" dirty="0"/>
              <a:t/>
            </a:r>
            <a:br>
              <a:rPr lang="en-US" dirty="0"/>
            </a:br>
            <a:r>
              <a:rPr lang="en-US" dirty="0" err="1"/>
              <a:t>Pola</a:t>
            </a:r>
            <a:r>
              <a:rPr lang="en-US" dirty="0"/>
              <a:t> </a:t>
            </a:r>
            <a:r>
              <a:rPr lang="en-US" dirty="0" err="1"/>
              <a:t>ini</a:t>
            </a:r>
            <a:r>
              <a:rPr lang="en-US" dirty="0"/>
              <a:t> </a:t>
            </a:r>
            <a:r>
              <a:rPr lang="en-US" dirty="0" err="1"/>
              <a:t>memakai</a:t>
            </a:r>
            <a:r>
              <a:rPr lang="en-US" dirty="0"/>
              <a:t> </a:t>
            </a:r>
            <a:r>
              <a:rPr lang="en-US" dirty="0" err="1"/>
              <a:t>bentuk</a:t>
            </a:r>
            <a:r>
              <a:rPr lang="en-US" dirty="0"/>
              <a:t> </a:t>
            </a:r>
            <a:r>
              <a:rPr lang="en-US" dirty="0" err="1"/>
              <a:t>akulturasi</a:t>
            </a:r>
            <a:r>
              <a:rPr lang="en-US" dirty="0"/>
              <a:t>, </a:t>
            </a:r>
            <a:r>
              <a:rPr lang="en-US" dirty="0" err="1"/>
              <a:t>yaitu</a:t>
            </a:r>
            <a:r>
              <a:rPr lang="en-US" dirty="0"/>
              <a:t> </a:t>
            </a:r>
            <a:r>
              <a:rPr lang="en-US" dirty="0" err="1"/>
              <a:t>menggunakan</a:t>
            </a:r>
            <a:r>
              <a:rPr lang="en-US" dirty="0"/>
              <a:t> </a:t>
            </a:r>
            <a:r>
              <a:rPr lang="en-US" dirty="0" err="1"/>
              <a:t>jenis</a:t>
            </a:r>
            <a:r>
              <a:rPr lang="en-US" dirty="0"/>
              <a:t> </a:t>
            </a:r>
            <a:r>
              <a:rPr lang="en-US" dirty="0" err="1"/>
              <a:t>budaya</a:t>
            </a:r>
            <a:r>
              <a:rPr lang="en-US" dirty="0"/>
              <a:t> </a:t>
            </a:r>
            <a:r>
              <a:rPr lang="en-US" dirty="0" err="1"/>
              <a:t>setempat</a:t>
            </a:r>
            <a:r>
              <a:rPr lang="en-US" dirty="0"/>
              <a:t> yang </a:t>
            </a:r>
            <a:r>
              <a:rPr lang="en-US" dirty="0" err="1"/>
              <a:t>dialiri</a:t>
            </a:r>
            <a:r>
              <a:rPr lang="en-US" dirty="0"/>
              <a:t> </a:t>
            </a:r>
            <a:r>
              <a:rPr lang="en-US" dirty="0" err="1"/>
              <a:t>dengan</a:t>
            </a:r>
            <a:r>
              <a:rPr lang="en-US" dirty="0"/>
              <a:t> </a:t>
            </a:r>
            <a:r>
              <a:rPr lang="en-US" dirty="0" err="1"/>
              <a:t>ajaran</a:t>
            </a:r>
            <a:r>
              <a:rPr lang="en-US" dirty="0"/>
              <a:t> Islam di </a:t>
            </a:r>
            <a:r>
              <a:rPr lang="en-US" dirty="0" err="1"/>
              <a:t>dalamnya</a:t>
            </a:r>
            <a:r>
              <a:rPr lang="en-US" dirty="0"/>
              <a:t>. Di </a:t>
            </a:r>
            <a:r>
              <a:rPr lang="en-US" dirty="0" err="1"/>
              <a:t>samping</a:t>
            </a:r>
            <a:r>
              <a:rPr lang="en-US" dirty="0"/>
              <a:t> </a:t>
            </a:r>
            <a:r>
              <a:rPr lang="en-US" dirty="0" err="1"/>
              <a:t>itu</a:t>
            </a:r>
            <a:r>
              <a:rPr lang="en-US" dirty="0"/>
              <a:t>, para </a:t>
            </a:r>
            <a:r>
              <a:rPr lang="en-US" dirty="0" err="1"/>
              <a:t>ulama</a:t>
            </a:r>
            <a:r>
              <a:rPr lang="en-US" dirty="0"/>
              <a:t> </a:t>
            </a:r>
            <a:r>
              <a:rPr lang="en-US" dirty="0" err="1"/>
              <a:t>ini</a:t>
            </a:r>
            <a:r>
              <a:rPr lang="en-US" dirty="0"/>
              <a:t> </a:t>
            </a:r>
            <a:r>
              <a:rPr lang="en-US" dirty="0" err="1"/>
              <a:t>juga</a:t>
            </a:r>
            <a:r>
              <a:rPr lang="en-US" dirty="0"/>
              <a:t> </a:t>
            </a:r>
            <a:r>
              <a:rPr lang="en-US" dirty="0" err="1"/>
              <a:t>mendirikan</a:t>
            </a:r>
            <a:r>
              <a:rPr lang="en-US" dirty="0"/>
              <a:t> </a:t>
            </a:r>
            <a:r>
              <a:rPr lang="en-US" dirty="0" err="1"/>
              <a:t>pesantren</a:t>
            </a:r>
            <a:r>
              <a:rPr lang="en-US" dirty="0"/>
              <a:t>- </a:t>
            </a:r>
            <a:r>
              <a:rPr lang="en-US" dirty="0" err="1"/>
              <a:t>pesantren</a:t>
            </a:r>
            <a:r>
              <a:rPr lang="en-US" dirty="0"/>
              <a:t> </a:t>
            </a:r>
            <a:r>
              <a:rPr lang="en-US" dirty="0" err="1"/>
              <a:t>sebagai</a:t>
            </a:r>
            <a:r>
              <a:rPr lang="en-US" dirty="0"/>
              <a:t> </a:t>
            </a:r>
            <a:r>
              <a:rPr lang="en-US" dirty="0" err="1"/>
              <a:t>sarana</a:t>
            </a:r>
            <a:r>
              <a:rPr lang="en-US" dirty="0"/>
              <a:t> </a:t>
            </a:r>
            <a:r>
              <a:rPr lang="en-US" dirty="0" err="1"/>
              <a:t>pendidikan</a:t>
            </a:r>
            <a:r>
              <a:rPr lang="en-US" dirty="0"/>
              <a:t> Islam.</a:t>
            </a:r>
            <a:endParaRPr dirty="0"/>
          </a:p>
        </p:txBody>
      </p:sp>
      <p:pic>
        <p:nvPicPr>
          <p:cNvPr id="568" name="Google Shape;568;p61"/>
          <p:cNvPicPr preferRelativeResize="0"/>
          <p:nvPr/>
        </p:nvPicPr>
        <p:blipFill>
          <a:blip r:embed="rId3">
            <a:alphaModFix/>
          </a:blip>
          <a:stretch>
            <a:fillRect/>
          </a:stretch>
        </p:blipFill>
        <p:spPr>
          <a:xfrm>
            <a:off x="5735784" y="1"/>
            <a:ext cx="3049350" cy="1341250"/>
          </a:xfrm>
          <a:prstGeom prst="rect">
            <a:avLst/>
          </a:prstGeom>
          <a:noFill/>
          <a:ln>
            <a:noFill/>
          </a:ln>
        </p:spPr>
      </p:pic>
      <p:pic>
        <p:nvPicPr>
          <p:cNvPr id="569" name="Google Shape;569;p61"/>
          <p:cNvPicPr preferRelativeResize="0"/>
          <p:nvPr/>
        </p:nvPicPr>
        <p:blipFill>
          <a:blip r:embed="rId3">
            <a:alphaModFix/>
          </a:blip>
          <a:stretch>
            <a:fillRect/>
          </a:stretch>
        </p:blipFill>
        <p:spPr>
          <a:xfrm flipH="1">
            <a:off x="358509" y="1"/>
            <a:ext cx="3049350" cy="1341250"/>
          </a:xfrm>
          <a:prstGeom prst="rect">
            <a:avLst/>
          </a:prstGeom>
          <a:noFill/>
          <a:ln>
            <a:noFill/>
          </a:ln>
        </p:spPr>
      </p:pic>
      <p:pic>
        <p:nvPicPr>
          <p:cNvPr id="570" name="Google Shape;570;p61"/>
          <p:cNvPicPr preferRelativeResize="0"/>
          <p:nvPr/>
        </p:nvPicPr>
        <p:blipFill>
          <a:blip r:embed="rId3">
            <a:alphaModFix/>
          </a:blip>
          <a:stretch>
            <a:fillRect/>
          </a:stretch>
        </p:blipFill>
        <p:spPr>
          <a:xfrm flipH="1">
            <a:off x="2419983" y="1"/>
            <a:ext cx="3049350" cy="1341250"/>
          </a:xfrm>
          <a:prstGeom prst="rect">
            <a:avLst/>
          </a:prstGeom>
          <a:noFill/>
          <a:ln>
            <a:noFill/>
          </a:ln>
        </p:spPr>
      </p:pic>
      <p:pic>
        <p:nvPicPr>
          <p:cNvPr id="571" name="Google Shape;571;p61"/>
          <p:cNvPicPr preferRelativeResize="0"/>
          <p:nvPr/>
        </p:nvPicPr>
        <p:blipFill>
          <a:blip r:embed="rId3">
            <a:alphaModFix/>
          </a:blip>
          <a:stretch>
            <a:fillRect/>
          </a:stretch>
        </p:blipFill>
        <p:spPr>
          <a:xfrm>
            <a:off x="3674658" y="1"/>
            <a:ext cx="3049350" cy="134125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A</a:t>
            </a:r>
            <a:r>
              <a:rPr lang="en" dirty="0" smtClean="0"/>
              <a:t>gama Islam</a:t>
            </a:r>
            <a:endParaRPr dirty="0"/>
          </a:p>
        </p:txBody>
      </p:sp>
      <p:sp>
        <p:nvSpPr>
          <p:cNvPr id="352" name="Google Shape;352;p43"/>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p>
            <a:pPr marL="152400" indent="0">
              <a:buNone/>
            </a:pPr>
            <a:r>
              <a:rPr lang="en-US" dirty="0"/>
              <a:t>	</a:t>
            </a:r>
            <a:endParaRPr lang="en-US" dirty="0" smtClean="0"/>
          </a:p>
          <a:p>
            <a:pPr marL="152400" indent="0">
              <a:buNone/>
            </a:pPr>
            <a:endParaRPr lang="en-US" dirty="0">
              <a:latin typeface="Times New Roman" panose="02020603050405020304" pitchFamily="18" charset="0"/>
              <a:cs typeface="Times New Roman" panose="02020603050405020304" pitchFamily="18" charset="0"/>
            </a:endParaRPr>
          </a:p>
          <a:p>
            <a:pPr marL="152400" indent="0">
              <a:buNone/>
            </a:pPr>
            <a:r>
              <a:rPr lang="en-US" dirty="0" smtClean="0">
                <a:latin typeface="Times New Roman" panose="02020603050405020304" pitchFamily="18" charset="0"/>
                <a:cs typeface="Times New Roman" panose="02020603050405020304" pitchFamily="18" charset="0"/>
              </a:rPr>
              <a:t>	Islam </a:t>
            </a:r>
            <a:r>
              <a:rPr lang="en-US" dirty="0" err="1">
                <a:latin typeface="Times New Roman" panose="02020603050405020304" pitchFamily="18" charset="0"/>
                <a:cs typeface="Times New Roman" panose="02020603050405020304" pitchFamily="18" charset="0"/>
              </a:rPr>
              <a:t>merupakan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salah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satu</a:t>
            </a:r>
            <a:r>
              <a:rPr lang="en-US" dirty="0">
                <a:latin typeface="Times New Roman" panose="02020603050405020304" pitchFamily="18" charset="0"/>
                <a:cs typeface="Times New Roman" panose="02020603050405020304" pitchFamily="18" charset="0"/>
              </a:rPr>
              <a:t> agama </a:t>
            </a:r>
            <a:r>
              <a:rPr lang="en-US" dirty="0" err="1">
                <a:latin typeface="Times New Roman" panose="02020603050405020304" pitchFamily="18" charset="0"/>
                <a:cs typeface="Times New Roman" panose="02020603050405020304" pitchFamily="18" charset="0"/>
              </a:rPr>
              <a:t>terbesar</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tersebar</a:t>
            </a:r>
            <a:r>
              <a:rPr lang="en-US" dirty="0">
                <a:latin typeface="Times New Roman" panose="02020603050405020304" pitchFamily="18" charset="0"/>
                <a:cs typeface="Times New Roman" panose="02020603050405020304" pitchFamily="18" charset="0"/>
              </a:rPr>
              <a:t> di </a:t>
            </a:r>
            <a:r>
              <a:rPr lang="en-US" dirty="0" err="1">
                <a:latin typeface="Times New Roman" panose="02020603050405020304" pitchFamily="18" charset="0"/>
                <a:cs typeface="Times New Roman" panose="02020603050405020304" pitchFamily="18" charset="0"/>
              </a:rPr>
              <a:t>seluruh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dunia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Menurut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kepercayaan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keyakinan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sebagai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umat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muslim</a:t>
            </a:r>
            <a:r>
              <a:rPr lang="en-US" dirty="0">
                <a:latin typeface="Times New Roman" panose="02020603050405020304" pitchFamily="18" charset="0"/>
                <a:cs typeface="Times New Roman" panose="02020603050405020304" pitchFamily="18" charset="0"/>
              </a:rPr>
              <a:t> Agama Islam </a:t>
            </a:r>
            <a:r>
              <a:rPr lang="en-US" dirty="0" err="1">
                <a:latin typeface="Times New Roman" panose="02020603050405020304" pitchFamily="18" charset="0"/>
                <a:cs typeface="Times New Roman" panose="02020603050405020304" pitchFamily="18" charset="0"/>
              </a:rPr>
              <a:t>adalah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satu-satunya</a:t>
            </a:r>
            <a:r>
              <a:rPr lang="en-US" dirty="0">
                <a:latin typeface="Times New Roman" panose="02020603050405020304" pitchFamily="18" charset="0"/>
                <a:cs typeface="Times New Roman" panose="02020603050405020304" pitchFamily="18" charset="0"/>
              </a:rPr>
              <a:t> agama yang </a:t>
            </a:r>
            <a:r>
              <a:rPr lang="en-US" dirty="0" err="1">
                <a:latin typeface="Times New Roman" panose="02020603050405020304" pitchFamily="18" charset="0"/>
                <a:cs typeface="Times New Roman" panose="02020603050405020304" pitchFamily="18" charset="0"/>
              </a:rPr>
              <a:t>diridhai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oleh</a:t>
            </a:r>
            <a:r>
              <a:rPr lang="en-US" dirty="0">
                <a:latin typeface="Times New Roman" panose="02020603050405020304" pitchFamily="18" charset="0"/>
                <a:cs typeface="Times New Roman" panose="02020603050405020304" pitchFamily="18" charset="0"/>
              </a:rPr>
              <a:t> Allah SWT. Kita </a:t>
            </a:r>
            <a:r>
              <a:rPr lang="en-US" dirty="0" err="1">
                <a:latin typeface="Times New Roman" panose="02020603050405020304" pitchFamily="18" charset="0"/>
                <a:cs typeface="Times New Roman" panose="02020603050405020304" pitchFamily="18" charset="0"/>
              </a:rPr>
              <a:t>sebagai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umat</a:t>
            </a:r>
            <a:r>
              <a:rPr lang="en-US" dirty="0">
                <a:latin typeface="Times New Roman" panose="02020603050405020304" pitchFamily="18" charset="0"/>
                <a:cs typeface="Times New Roman" panose="02020603050405020304" pitchFamily="18" charset="0"/>
              </a:rPr>
              <a:t> Muslim </a:t>
            </a:r>
            <a:r>
              <a:rPr lang="en-US" dirty="0" err="1">
                <a:latin typeface="Times New Roman" panose="02020603050405020304" pitchFamily="18" charset="0"/>
                <a:cs typeface="Times New Roman" panose="02020603050405020304" pitchFamily="18" charset="0"/>
              </a:rPr>
              <a:t>harus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bersyukur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karena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tinggal</a:t>
            </a:r>
            <a:r>
              <a:rPr lang="en-US" dirty="0">
                <a:latin typeface="Times New Roman" panose="02020603050405020304" pitchFamily="18" charset="0"/>
                <a:cs typeface="Times New Roman" panose="02020603050405020304" pitchFamily="18" charset="0"/>
              </a:rPr>
              <a:t> di Indonesia, di mana </a:t>
            </a:r>
            <a:r>
              <a:rPr lang="en-US" dirty="0" err="1">
                <a:latin typeface="Times New Roman" panose="02020603050405020304" pitchFamily="18" charset="0"/>
                <a:cs typeface="Times New Roman" panose="02020603050405020304" pitchFamily="18" charset="0"/>
              </a:rPr>
              <a:t>mayoritas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penduduknya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beragama</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Islam. Agama </a:t>
            </a:r>
            <a:r>
              <a:rPr lang="en-US" dirty="0">
                <a:latin typeface="Times New Roman" panose="02020603050405020304" pitchFamily="18" charset="0"/>
                <a:cs typeface="Times New Roman" panose="02020603050405020304" pitchFamily="18" charset="0"/>
              </a:rPr>
              <a:t>Islam </a:t>
            </a:r>
            <a:r>
              <a:rPr lang="en-US" dirty="0" err="1">
                <a:latin typeface="Times New Roman" panose="02020603050405020304" pitchFamily="18" charset="0"/>
                <a:cs typeface="Times New Roman" panose="02020603050405020304" pitchFamily="18" charset="0"/>
              </a:rPr>
              <a:t>terus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berkembang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bisa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diterima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oleh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banyak</a:t>
            </a:r>
            <a:r>
              <a:rPr lang="en-US" dirty="0">
                <a:latin typeface="Times New Roman" panose="02020603050405020304" pitchFamily="18" charset="0"/>
                <a:cs typeface="Times New Roman" panose="02020603050405020304" pitchFamily="18" charset="0"/>
              </a:rPr>
              <a:t> orang </a:t>
            </a:r>
            <a:r>
              <a:rPr lang="en-US" dirty="0" err="1">
                <a:latin typeface="Times New Roman" panose="02020603050405020304" pitchFamily="18" charset="0"/>
                <a:cs typeface="Times New Roman" panose="02020603050405020304" pitchFamily="18" charset="0"/>
              </a:rPr>
              <a:t>berkat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usaha</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dilakukan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oleh</a:t>
            </a:r>
            <a:r>
              <a:rPr lang="en-US" dirty="0">
                <a:latin typeface="Times New Roman" panose="02020603050405020304" pitchFamily="18" charset="0"/>
                <a:cs typeface="Times New Roman" panose="02020603050405020304" pitchFamily="18" charset="0"/>
              </a:rPr>
              <a:t> para </a:t>
            </a:r>
            <a:r>
              <a:rPr lang="en-US" dirty="0" err="1">
                <a:latin typeface="Times New Roman" panose="02020603050405020304" pitchFamily="18" charset="0"/>
                <a:cs typeface="Times New Roman" panose="02020603050405020304" pitchFamily="18" charset="0"/>
              </a:rPr>
              <a:t>Nabi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juga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ulama-ulama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Jika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diperhatikan</a:t>
            </a:r>
            <a:r>
              <a:rPr lang="en-US" dirty="0">
                <a:latin typeface="Times New Roman" panose="02020603050405020304" pitchFamily="18" charset="0"/>
                <a:cs typeface="Times New Roman" panose="02020603050405020304" pitchFamily="18" charset="0"/>
              </a:rPr>
              <a:t>, Islam </a:t>
            </a:r>
            <a:r>
              <a:rPr lang="en-US" dirty="0" err="1">
                <a:latin typeface="Times New Roman" panose="02020603050405020304" pitchFamily="18" charset="0"/>
                <a:cs typeface="Times New Roman" panose="02020603050405020304" pitchFamily="18" charset="0"/>
              </a:rPr>
              <a:t>juga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berbeda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dengan</a:t>
            </a:r>
            <a:r>
              <a:rPr lang="en-US" dirty="0">
                <a:latin typeface="Times New Roman" panose="02020603050405020304" pitchFamily="18" charset="0"/>
                <a:cs typeface="Times New Roman" panose="02020603050405020304" pitchFamily="18" charset="0"/>
              </a:rPr>
              <a:t> agama lain yang </a:t>
            </a:r>
            <a:r>
              <a:rPr lang="en-US" dirty="0" err="1">
                <a:latin typeface="Times New Roman" panose="02020603050405020304" pitchFamily="18" charset="0"/>
                <a:cs typeface="Times New Roman" panose="02020603050405020304" pitchFamily="18" charset="0"/>
              </a:rPr>
              <a:t>mengambil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nama</a:t>
            </a:r>
            <a:r>
              <a:rPr lang="en-US" dirty="0">
                <a:latin typeface="Times New Roman" panose="02020603050405020304" pitchFamily="18" charset="0"/>
                <a:cs typeface="Times New Roman" panose="02020603050405020304" pitchFamily="18" charset="0"/>
              </a:rPr>
              <a:t> agama </a:t>
            </a:r>
            <a:r>
              <a:rPr lang="en-US" dirty="0" err="1">
                <a:latin typeface="Times New Roman" panose="02020603050405020304" pitchFamily="18" charset="0"/>
                <a:cs typeface="Times New Roman" panose="02020603050405020304" pitchFamily="18" charset="0"/>
              </a:rPr>
              <a:t>dari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pendiri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atau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tempat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penyebarannya</a:t>
            </a:r>
            <a:r>
              <a:rPr lang="en-US" dirty="0" smtClean="0">
                <a:latin typeface="Times New Roman" panose="02020603050405020304" pitchFamily="18" charset="0"/>
                <a:cs typeface="Times New Roman" panose="02020603050405020304" pitchFamily="18" charset="0"/>
              </a:rPr>
              <a:t>.</a:t>
            </a:r>
          </a:p>
          <a:p>
            <a:pPr marL="152400" indent="0">
              <a:buNone/>
            </a:pPr>
            <a:endParaRPr lang="en-US" dirty="0">
              <a:latin typeface="Times New Roman" panose="02020603050405020304" pitchFamily="18" charset="0"/>
              <a:cs typeface="Times New Roman" panose="02020603050405020304" pitchFamily="18" charset="0"/>
            </a:endParaRPr>
          </a:p>
          <a:p>
            <a:pPr marL="152400" indent="0" algn="just">
              <a:buNone/>
            </a:pPr>
            <a:r>
              <a:rPr lang="en-US" dirty="0" smtClean="0">
                <a:latin typeface="Times New Roman" panose="02020603050405020304" pitchFamily="18" charset="0"/>
                <a:cs typeface="Times New Roman" panose="02020603050405020304" pitchFamily="18" charset="0"/>
              </a:rPr>
              <a:t>	Nama </a:t>
            </a:r>
            <a:r>
              <a:rPr lang="en-US" dirty="0">
                <a:latin typeface="Times New Roman" panose="02020603050405020304" pitchFamily="18" charset="0"/>
                <a:cs typeface="Times New Roman" panose="02020603050405020304" pitchFamily="18" charset="0"/>
              </a:rPr>
              <a:t>agama Islam </a:t>
            </a:r>
            <a:r>
              <a:rPr lang="en-US" dirty="0" err="1">
                <a:latin typeface="Times New Roman" panose="02020603050405020304" pitchFamily="18" charset="0"/>
                <a:cs typeface="Times New Roman" panose="02020603050405020304" pitchFamily="18" charset="0"/>
              </a:rPr>
              <a:t>merupakan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istilah</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menunjukkan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sikap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sifat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pemeluknya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terhadap</a:t>
            </a:r>
            <a:r>
              <a:rPr lang="en-US" dirty="0">
                <a:latin typeface="Times New Roman" panose="02020603050405020304" pitchFamily="18" charset="0"/>
                <a:cs typeface="Times New Roman" panose="02020603050405020304" pitchFamily="18" charset="0"/>
              </a:rPr>
              <a:t> Allah SWT. Nama Islam </a:t>
            </a:r>
            <a:r>
              <a:rPr lang="en-US" dirty="0" err="1">
                <a:latin typeface="Times New Roman" panose="02020603050405020304" pitchFamily="18" charset="0"/>
                <a:cs typeface="Times New Roman" panose="02020603050405020304" pitchFamily="18" charset="0"/>
              </a:rPr>
              <a:t>lahir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bukan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karena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pemberian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seseorang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atau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sekelompok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masyarakat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melainkan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berasal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dari</a:t>
            </a:r>
            <a:r>
              <a:rPr lang="en-US" dirty="0">
                <a:latin typeface="Times New Roman" panose="02020603050405020304" pitchFamily="18" charset="0"/>
                <a:cs typeface="Times New Roman" panose="02020603050405020304" pitchFamily="18" charset="0"/>
              </a:rPr>
              <a:t> Sang </a:t>
            </a:r>
            <a:r>
              <a:rPr lang="en-US" dirty="0" err="1">
                <a:latin typeface="Times New Roman" panose="02020603050405020304" pitchFamily="18" charset="0"/>
                <a:cs typeface="Times New Roman" panose="02020603050405020304" pitchFamily="18" charset="0"/>
              </a:rPr>
              <a:t>Pencipta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langsung</a:t>
            </a:r>
            <a:r>
              <a:rPr lang="en-US" dirty="0">
                <a:latin typeface="Times New Roman" panose="02020603050405020304" pitchFamily="18" charset="0"/>
                <a:cs typeface="Times New Roman" panose="02020603050405020304" pitchFamily="18" charset="0"/>
              </a:rPr>
              <a:t>, Allah </a:t>
            </a:r>
            <a:r>
              <a:rPr lang="en-US" dirty="0" smtClean="0">
                <a:latin typeface="Times New Roman" panose="02020603050405020304" pitchFamily="18" charset="0"/>
                <a:cs typeface="Times New Roman" panose="02020603050405020304" pitchFamily="18" charset="0"/>
              </a:rPr>
              <a:t>SWT. </a:t>
            </a:r>
            <a:r>
              <a:rPr lang="en-US" dirty="0" err="1" smtClean="0">
                <a:latin typeface="Times New Roman" panose="02020603050405020304" pitchFamily="18" charset="0"/>
                <a:cs typeface="Times New Roman" panose="02020603050405020304" pitchFamily="18" charset="0"/>
              </a:rPr>
              <a:t>Sebagai</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seorang</a:t>
            </a:r>
            <a:r>
              <a:rPr lang="en-US" dirty="0">
                <a:latin typeface="Times New Roman" panose="02020603050405020304" pitchFamily="18" charset="0"/>
                <a:cs typeface="Times New Roman" panose="02020603050405020304" pitchFamily="18" charset="0"/>
              </a:rPr>
              <a:t> Muslim,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selalu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berusaha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untuk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menjalankan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perintah</a:t>
            </a:r>
            <a:r>
              <a:rPr lang="en-US" dirty="0">
                <a:latin typeface="Times New Roman" panose="02020603050405020304" pitchFamily="18" charset="0"/>
                <a:cs typeface="Times New Roman" panose="02020603050405020304" pitchFamily="18" charset="0"/>
              </a:rPr>
              <a:t> Allah SWT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menjauhi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larangannya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Berbagai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ibadah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lakukan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meski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masih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belum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bisa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sempurna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Namun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pernahkah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memikirkan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tentang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makna</a:t>
            </a:r>
            <a:r>
              <a:rPr lang="en-US" dirty="0">
                <a:latin typeface="Times New Roman" panose="02020603050405020304" pitchFamily="18" charset="0"/>
                <a:cs typeface="Times New Roman" panose="02020603050405020304" pitchFamily="18" charset="0"/>
              </a:rPr>
              <a:t> Islam </a:t>
            </a:r>
            <a:r>
              <a:rPr lang="en-US" dirty="0" err="1">
                <a:latin typeface="Times New Roman" panose="02020603050405020304" pitchFamily="18" charset="0"/>
                <a:cs typeface="Times New Roman" panose="02020603050405020304" pitchFamily="18" charset="0"/>
              </a:rPr>
              <a:t>selama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hidup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menjadi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seorang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muslim</a:t>
            </a:r>
            <a:r>
              <a:rPr lang="en-US" dirty="0">
                <a:latin typeface="Times New Roman" panose="02020603050405020304" pitchFamily="18" charset="0"/>
                <a:cs typeface="Times New Roman" panose="02020603050405020304" pitchFamily="18" charset="0"/>
              </a:rPr>
              <a:t>?</a:t>
            </a:r>
          </a:p>
          <a:p>
            <a:pPr marL="152400" indent="0">
              <a:buNone/>
            </a:pPr>
            <a:r>
              <a:rPr lang="en-US" dirty="0" err="1">
                <a:latin typeface="Times New Roman" panose="02020603050405020304" pitchFamily="18" charset="0"/>
                <a:cs typeface="Times New Roman" panose="02020603050405020304" pitchFamily="18" charset="0"/>
              </a:rPr>
              <a:t>Sebagai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seorang</a:t>
            </a:r>
            <a:r>
              <a:rPr lang="en-US" dirty="0">
                <a:latin typeface="Times New Roman" panose="02020603050405020304" pitchFamily="18" charset="0"/>
                <a:cs typeface="Times New Roman" panose="02020603050405020304" pitchFamily="18" charset="0"/>
              </a:rPr>
              <a:t> Muslim, </a:t>
            </a:r>
            <a:r>
              <a:rPr lang="en-US" dirty="0" err="1">
                <a:latin typeface="Times New Roman" panose="02020603050405020304" pitchFamily="18" charset="0"/>
                <a:cs typeface="Times New Roman" panose="02020603050405020304" pitchFamily="18" charset="0"/>
              </a:rPr>
              <a:t>tentu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penting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untuk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mengetahui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makna</a:t>
            </a:r>
            <a:r>
              <a:rPr lang="en-US" dirty="0">
                <a:latin typeface="Times New Roman" panose="02020603050405020304" pitchFamily="18" charset="0"/>
                <a:cs typeface="Times New Roman" panose="02020603050405020304" pitchFamily="18" charset="0"/>
              </a:rPr>
              <a:t> Islam. </a:t>
            </a:r>
            <a:r>
              <a:rPr lang="en-US" dirty="0" err="1">
                <a:latin typeface="Times New Roman" panose="02020603050405020304" pitchFamily="18" charset="0"/>
                <a:cs typeface="Times New Roman" panose="02020603050405020304" pitchFamily="18" charset="0"/>
              </a:rPr>
              <a:t>Dengan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mengetahui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memahami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makna</a:t>
            </a:r>
            <a:r>
              <a:rPr lang="en-US" dirty="0">
                <a:latin typeface="Times New Roman" panose="02020603050405020304" pitchFamily="18" charset="0"/>
                <a:cs typeface="Times New Roman" panose="02020603050405020304" pitchFamily="18" charset="0"/>
              </a:rPr>
              <a:t> agama Islam, </a:t>
            </a:r>
            <a:r>
              <a:rPr lang="en-US" dirty="0" err="1">
                <a:latin typeface="Times New Roman" panose="02020603050405020304" pitchFamily="18" charset="0"/>
                <a:cs typeface="Times New Roman" panose="02020603050405020304" pitchFamily="18" charset="0"/>
              </a:rPr>
              <a:t>kita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juga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bisa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semakin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mengerti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bagaimana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seharusnya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menjadi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seorang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muslim</a:t>
            </a:r>
            <a:r>
              <a:rPr lang="en-US" dirty="0">
                <a:latin typeface="Times New Roman" panose="02020603050405020304" pitchFamily="18" charset="0"/>
                <a:cs typeface="Times New Roman" panose="02020603050405020304" pitchFamily="18" charset="0"/>
              </a:rPr>
              <a:t> yang </a:t>
            </a:r>
            <a:r>
              <a:rPr lang="en-US" dirty="0" err="1">
                <a:latin typeface="Times New Roman" panose="02020603050405020304" pitchFamily="18" charset="0"/>
                <a:cs typeface="Times New Roman" panose="02020603050405020304" pitchFamily="18" charset="0"/>
              </a:rPr>
              <a:t>benar</a:t>
            </a:r>
            <a:r>
              <a:rPr lang="en-US" dirty="0">
                <a:latin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61"/>
          <p:cNvSpPr txBox="1">
            <a:spLocks noGrp="1"/>
          </p:cNvSpPr>
          <p:nvPr>
            <p:ph type="title"/>
          </p:nvPr>
        </p:nvSpPr>
        <p:spPr>
          <a:xfrm>
            <a:off x="973992" y="1341251"/>
            <a:ext cx="3464430" cy="4690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smtClean="0"/>
              <a:t>Peranan wali dan Ulama</a:t>
            </a:r>
            <a:endParaRPr sz="1600" dirty="0"/>
          </a:p>
        </p:txBody>
      </p:sp>
      <p:sp>
        <p:nvSpPr>
          <p:cNvPr id="567" name="Google Shape;567;p61"/>
          <p:cNvSpPr txBox="1">
            <a:spLocks noGrp="1"/>
          </p:cNvSpPr>
          <p:nvPr>
            <p:ph type="body" idx="1"/>
          </p:nvPr>
        </p:nvSpPr>
        <p:spPr>
          <a:xfrm>
            <a:off x="1204855" y="1810290"/>
            <a:ext cx="7046259" cy="793061"/>
          </a:xfrm>
          <a:prstGeom prst="rect">
            <a:avLst/>
          </a:prstGeom>
        </p:spPr>
        <p:txBody>
          <a:bodyPr spcFirstLastPara="1" wrap="square" lIns="91425" tIns="91425" rIns="91425" bIns="91425" anchor="t" anchorCtr="0">
            <a:noAutofit/>
          </a:bodyPr>
          <a:lstStyle/>
          <a:p>
            <a:pPr marL="0" lvl="0" indent="0" algn="l">
              <a:buNone/>
            </a:pPr>
            <a:r>
              <a:rPr lang="en-US" dirty="0"/>
              <a:t>Di </a:t>
            </a:r>
            <a:r>
              <a:rPr lang="en-US" dirty="0" err="1"/>
              <a:t>Pulau</a:t>
            </a:r>
            <a:r>
              <a:rPr lang="en-US" dirty="0"/>
              <a:t> </a:t>
            </a:r>
            <a:r>
              <a:rPr lang="en-US" dirty="0" err="1"/>
              <a:t>Jawa</a:t>
            </a:r>
            <a:r>
              <a:rPr lang="en-US" dirty="0"/>
              <a:t>, </a:t>
            </a:r>
            <a:r>
              <a:rPr lang="en-US" dirty="0" err="1"/>
              <a:t>penyebaran</a:t>
            </a:r>
            <a:r>
              <a:rPr lang="en-US" dirty="0"/>
              <a:t> agama Islam </a:t>
            </a:r>
            <a:r>
              <a:rPr lang="en-US" dirty="0" err="1"/>
              <a:t>dilakukan</a:t>
            </a:r>
            <a:r>
              <a:rPr lang="en-US" dirty="0"/>
              <a:t> </a:t>
            </a:r>
            <a:r>
              <a:rPr lang="en-US" dirty="0" err="1"/>
              <a:t>oleh</a:t>
            </a:r>
            <a:r>
              <a:rPr lang="en-US" dirty="0"/>
              <a:t> </a:t>
            </a:r>
            <a:r>
              <a:rPr lang="en-US" dirty="0" err="1"/>
              <a:t>Wali</a:t>
            </a:r>
            <a:r>
              <a:rPr lang="en-US" dirty="0"/>
              <a:t> </a:t>
            </a:r>
            <a:r>
              <a:rPr lang="en-US" dirty="0" err="1"/>
              <a:t>Songo</a:t>
            </a:r>
            <a:r>
              <a:rPr lang="en-US" dirty="0"/>
              <a:t> (9 </a:t>
            </a:r>
            <a:r>
              <a:rPr lang="en-US" dirty="0" err="1"/>
              <a:t>wali</a:t>
            </a:r>
            <a:r>
              <a:rPr lang="en-US" dirty="0"/>
              <a:t>). </a:t>
            </a:r>
            <a:r>
              <a:rPr lang="en-US" dirty="0" err="1"/>
              <a:t>Wali</a:t>
            </a:r>
            <a:r>
              <a:rPr lang="en-US" dirty="0"/>
              <a:t> </a:t>
            </a:r>
            <a:r>
              <a:rPr lang="en-US" dirty="0" err="1"/>
              <a:t>ialah</a:t>
            </a:r>
            <a:r>
              <a:rPr lang="en-US" dirty="0"/>
              <a:t> orang yang </a:t>
            </a:r>
            <a:r>
              <a:rPr lang="en-US" dirty="0" err="1"/>
              <a:t>sudah</a:t>
            </a:r>
            <a:r>
              <a:rPr lang="en-US" dirty="0"/>
              <a:t> </a:t>
            </a:r>
            <a:r>
              <a:rPr lang="en-US" dirty="0" err="1"/>
              <a:t>mencapai</a:t>
            </a:r>
            <a:r>
              <a:rPr lang="en-US" dirty="0"/>
              <a:t> </a:t>
            </a:r>
            <a:r>
              <a:rPr lang="en-US" dirty="0" err="1"/>
              <a:t>tingkatan</a:t>
            </a:r>
            <a:r>
              <a:rPr lang="en-US" dirty="0"/>
              <a:t> </a:t>
            </a:r>
            <a:r>
              <a:rPr lang="en-US" dirty="0" err="1"/>
              <a:t>tertentu</a:t>
            </a:r>
            <a:r>
              <a:rPr lang="en-US" dirty="0"/>
              <a:t> </a:t>
            </a:r>
            <a:r>
              <a:rPr lang="en-US" dirty="0" err="1"/>
              <a:t>dalam</a:t>
            </a:r>
            <a:r>
              <a:rPr lang="en-US" dirty="0"/>
              <a:t> </a:t>
            </a:r>
            <a:r>
              <a:rPr lang="en-US" dirty="0" err="1"/>
              <a:t>mendekatkan</a:t>
            </a:r>
            <a:r>
              <a:rPr lang="en-US" dirty="0"/>
              <a:t> </a:t>
            </a:r>
            <a:r>
              <a:rPr lang="en-US" dirty="0" err="1"/>
              <a:t>diri</a:t>
            </a:r>
            <a:r>
              <a:rPr lang="en-US" dirty="0"/>
              <a:t> </a:t>
            </a:r>
            <a:r>
              <a:rPr lang="en-US" dirty="0" err="1"/>
              <a:t>kepada</a:t>
            </a:r>
            <a:r>
              <a:rPr lang="en-US" dirty="0"/>
              <a:t> Allah.</a:t>
            </a:r>
            <a:endParaRPr dirty="0"/>
          </a:p>
        </p:txBody>
      </p:sp>
      <p:pic>
        <p:nvPicPr>
          <p:cNvPr id="568" name="Google Shape;568;p61"/>
          <p:cNvPicPr preferRelativeResize="0"/>
          <p:nvPr/>
        </p:nvPicPr>
        <p:blipFill>
          <a:blip r:embed="rId3">
            <a:alphaModFix/>
          </a:blip>
          <a:stretch>
            <a:fillRect/>
          </a:stretch>
        </p:blipFill>
        <p:spPr>
          <a:xfrm>
            <a:off x="5735784" y="1"/>
            <a:ext cx="3049350" cy="1341250"/>
          </a:xfrm>
          <a:prstGeom prst="rect">
            <a:avLst/>
          </a:prstGeom>
          <a:noFill/>
          <a:ln>
            <a:noFill/>
          </a:ln>
        </p:spPr>
      </p:pic>
      <p:pic>
        <p:nvPicPr>
          <p:cNvPr id="569" name="Google Shape;569;p61"/>
          <p:cNvPicPr preferRelativeResize="0"/>
          <p:nvPr/>
        </p:nvPicPr>
        <p:blipFill>
          <a:blip r:embed="rId3">
            <a:alphaModFix/>
          </a:blip>
          <a:stretch>
            <a:fillRect/>
          </a:stretch>
        </p:blipFill>
        <p:spPr>
          <a:xfrm flipH="1">
            <a:off x="358509" y="1"/>
            <a:ext cx="3049350" cy="1341250"/>
          </a:xfrm>
          <a:prstGeom prst="rect">
            <a:avLst/>
          </a:prstGeom>
          <a:noFill/>
          <a:ln>
            <a:noFill/>
          </a:ln>
        </p:spPr>
      </p:pic>
      <p:pic>
        <p:nvPicPr>
          <p:cNvPr id="570" name="Google Shape;570;p61"/>
          <p:cNvPicPr preferRelativeResize="0"/>
          <p:nvPr/>
        </p:nvPicPr>
        <p:blipFill>
          <a:blip r:embed="rId3">
            <a:alphaModFix/>
          </a:blip>
          <a:stretch>
            <a:fillRect/>
          </a:stretch>
        </p:blipFill>
        <p:spPr>
          <a:xfrm flipH="1">
            <a:off x="2419983" y="1"/>
            <a:ext cx="3049350" cy="1341250"/>
          </a:xfrm>
          <a:prstGeom prst="rect">
            <a:avLst/>
          </a:prstGeom>
          <a:noFill/>
          <a:ln>
            <a:noFill/>
          </a:ln>
        </p:spPr>
      </p:pic>
      <p:pic>
        <p:nvPicPr>
          <p:cNvPr id="571" name="Google Shape;571;p61"/>
          <p:cNvPicPr preferRelativeResize="0"/>
          <p:nvPr/>
        </p:nvPicPr>
        <p:blipFill>
          <a:blip r:embed="rId3">
            <a:alphaModFix/>
          </a:blip>
          <a:stretch>
            <a:fillRect/>
          </a:stretch>
        </p:blipFill>
        <p:spPr>
          <a:xfrm>
            <a:off x="3674658" y="1"/>
            <a:ext cx="3049350" cy="1341250"/>
          </a:xfrm>
          <a:prstGeom prst="rect">
            <a:avLst/>
          </a:prstGeom>
          <a:noFill/>
          <a:ln>
            <a:noFill/>
          </a:ln>
        </p:spPr>
      </p:pic>
      <p:pic>
        <p:nvPicPr>
          <p:cNvPr id="3" name="Picture 2"/>
          <p:cNvPicPr>
            <a:picLocks noChangeAspect="1"/>
          </p:cNvPicPr>
          <p:nvPr/>
        </p:nvPicPr>
        <p:blipFill>
          <a:blip r:embed="rId4">
            <a:extLst>
              <a:ext uri="{BEBA8EAE-BF5A-486C-A8C5-ECC9F3942E4B}">
                <a14:imgProps xmlns:a14="http://schemas.microsoft.com/office/drawing/2010/main">
                  <a14:imgLayer r:embed="rId5">
                    <a14:imgEffect>
                      <a14:backgroundRemoval t="9717" b="89914" l="3382" r="92715"/>
                    </a14:imgEffect>
                  </a14:imgLayer>
                </a14:imgProps>
              </a:ext>
              <a:ext uri="{28A0092B-C50C-407E-A947-70E740481C1C}">
                <a14:useLocalDpi xmlns:a14="http://schemas.microsoft.com/office/drawing/2010/main" val="0"/>
              </a:ext>
            </a:extLst>
          </a:blip>
          <a:stretch>
            <a:fillRect/>
          </a:stretch>
        </p:blipFill>
        <p:spPr>
          <a:xfrm>
            <a:off x="2066149" y="1810289"/>
            <a:ext cx="4744546" cy="3345461"/>
          </a:xfrm>
          <a:prstGeom prst="rect">
            <a:avLst/>
          </a:prstGeom>
        </p:spPr>
      </p:pic>
    </p:spTree>
    <p:extLst>
      <p:ext uri="{BB962C8B-B14F-4D97-AF65-F5344CB8AC3E}">
        <p14:creationId xmlns:p14="http://schemas.microsoft.com/office/powerpoint/2010/main" val="35112161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61"/>
          <p:cNvSpPr txBox="1">
            <a:spLocks noGrp="1"/>
          </p:cNvSpPr>
          <p:nvPr>
            <p:ph type="body" idx="1"/>
          </p:nvPr>
        </p:nvSpPr>
        <p:spPr>
          <a:xfrm>
            <a:off x="1258643" y="1250892"/>
            <a:ext cx="7046259" cy="3547019"/>
          </a:xfrm>
          <a:prstGeom prst="rect">
            <a:avLst/>
          </a:prstGeom>
        </p:spPr>
        <p:txBody>
          <a:bodyPr spcFirstLastPara="1" wrap="square" lIns="91425" tIns="91425" rIns="91425" bIns="91425" anchor="t" anchorCtr="0">
            <a:noAutofit/>
          </a:bodyPr>
          <a:lstStyle/>
          <a:p>
            <a:pPr marL="0" lvl="0" indent="0" algn="l">
              <a:buNone/>
            </a:pPr>
            <a:r>
              <a:rPr lang="en-US" dirty="0" err="1"/>
              <a:t>Kesembilan</a:t>
            </a:r>
            <a:r>
              <a:rPr lang="en-US" dirty="0"/>
              <a:t> </a:t>
            </a:r>
            <a:r>
              <a:rPr lang="en-US" dirty="0" err="1"/>
              <a:t>wali</a:t>
            </a:r>
            <a:r>
              <a:rPr lang="en-US" dirty="0"/>
              <a:t> </a:t>
            </a:r>
            <a:r>
              <a:rPr lang="en-US" dirty="0" err="1"/>
              <a:t>tersebut</a:t>
            </a:r>
            <a:r>
              <a:rPr lang="en-US" dirty="0"/>
              <a:t> </a:t>
            </a:r>
            <a:r>
              <a:rPr lang="en-US" dirty="0" err="1"/>
              <a:t>adalah</a:t>
            </a:r>
            <a:r>
              <a:rPr lang="en-US" dirty="0"/>
              <a:t> </a:t>
            </a:r>
            <a:r>
              <a:rPr lang="en-US" dirty="0" err="1"/>
              <a:t>seperti</a:t>
            </a:r>
            <a:r>
              <a:rPr lang="en-US" dirty="0"/>
              <a:t> </a:t>
            </a:r>
            <a:r>
              <a:rPr lang="en-US" dirty="0" err="1"/>
              <a:t>berikut</a:t>
            </a:r>
            <a:r>
              <a:rPr lang="en-US" dirty="0"/>
              <a:t>:</a:t>
            </a:r>
            <a:br>
              <a:rPr lang="en-US" dirty="0"/>
            </a:br>
            <a:r>
              <a:rPr lang="en-US" dirty="0"/>
              <a:t/>
            </a:r>
            <a:br>
              <a:rPr lang="en-US" dirty="0"/>
            </a:br>
            <a:r>
              <a:rPr lang="en-US" dirty="0"/>
              <a:t>1. </a:t>
            </a:r>
            <a:r>
              <a:rPr lang="en-US" dirty="0" err="1"/>
              <a:t>Sunan</a:t>
            </a:r>
            <a:r>
              <a:rPr lang="en-US" dirty="0"/>
              <a:t> Gresik (</a:t>
            </a:r>
            <a:r>
              <a:rPr lang="en-US" dirty="0" err="1"/>
              <a:t>Maulana</a:t>
            </a:r>
            <a:r>
              <a:rPr lang="en-US" dirty="0"/>
              <a:t> Malik Ibrahim), </a:t>
            </a:r>
            <a:r>
              <a:rPr lang="en-US" dirty="0" err="1"/>
              <a:t>menyiarkan</a:t>
            </a:r>
            <a:r>
              <a:rPr lang="en-US" dirty="0"/>
              <a:t> Islam di </a:t>
            </a:r>
            <a:r>
              <a:rPr lang="en-US" dirty="0" err="1"/>
              <a:t>sekitar</a:t>
            </a:r>
            <a:r>
              <a:rPr lang="en-US" dirty="0"/>
              <a:t> Gresik.</a:t>
            </a:r>
            <a:br>
              <a:rPr lang="en-US" dirty="0"/>
            </a:br>
            <a:r>
              <a:rPr lang="en-US" dirty="0"/>
              <a:t>2. </a:t>
            </a:r>
            <a:r>
              <a:rPr lang="en-US" dirty="0" err="1"/>
              <a:t>Sunan</a:t>
            </a:r>
            <a:r>
              <a:rPr lang="en-US" dirty="0"/>
              <a:t> </a:t>
            </a:r>
            <a:r>
              <a:rPr lang="en-US" dirty="0" err="1"/>
              <a:t>Ampel</a:t>
            </a:r>
            <a:r>
              <a:rPr lang="en-US" dirty="0"/>
              <a:t> (</a:t>
            </a:r>
            <a:r>
              <a:rPr lang="en-US" dirty="0" err="1"/>
              <a:t>Raden</a:t>
            </a:r>
            <a:r>
              <a:rPr lang="en-US" dirty="0"/>
              <a:t> </a:t>
            </a:r>
            <a:r>
              <a:rPr lang="en-US" dirty="0" err="1"/>
              <a:t>Rahmat</a:t>
            </a:r>
            <a:r>
              <a:rPr lang="en-US" dirty="0"/>
              <a:t>), </a:t>
            </a:r>
            <a:r>
              <a:rPr lang="en-US" dirty="0" err="1"/>
              <a:t>menyiarkan</a:t>
            </a:r>
            <a:r>
              <a:rPr lang="en-US" dirty="0"/>
              <a:t> Islam di </a:t>
            </a:r>
            <a:r>
              <a:rPr lang="en-US" dirty="0" err="1"/>
              <a:t>Ampel</a:t>
            </a:r>
            <a:r>
              <a:rPr lang="en-US" dirty="0"/>
              <a:t>, Surabaya, </a:t>
            </a:r>
            <a:r>
              <a:rPr lang="en-US" dirty="0" err="1"/>
              <a:t>Jawa</a:t>
            </a:r>
            <a:r>
              <a:rPr lang="en-US" dirty="0"/>
              <a:t> </a:t>
            </a:r>
            <a:r>
              <a:rPr lang="en-US" dirty="0" err="1"/>
              <a:t>Timur</a:t>
            </a:r>
            <a:r>
              <a:rPr lang="en-US" dirty="0"/>
              <a:t>.</a:t>
            </a:r>
            <a:br>
              <a:rPr lang="en-US" dirty="0"/>
            </a:br>
            <a:r>
              <a:rPr lang="en-US" dirty="0"/>
              <a:t>3. </a:t>
            </a:r>
            <a:r>
              <a:rPr lang="en-US" dirty="0" err="1"/>
              <a:t>Sunan</a:t>
            </a:r>
            <a:r>
              <a:rPr lang="en-US" dirty="0"/>
              <a:t> </a:t>
            </a:r>
            <a:r>
              <a:rPr lang="en-US" dirty="0" err="1"/>
              <a:t>Drajat</a:t>
            </a:r>
            <a:r>
              <a:rPr lang="en-US" dirty="0"/>
              <a:t> (</a:t>
            </a:r>
            <a:r>
              <a:rPr lang="en-US" dirty="0" err="1"/>
              <a:t>Syarifudin</a:t>
            </a:r>
            <a:r>
              <a:rPr lang="en-US" dirty="0"/>
              <a:t>), </a:t>
            </a:r>
            <a:r>
              <a:rPr lang="en-US" dirty="0" err="1"/>
              <a:t>menyiarkan</a:t>
            </a:r>
            <a:r>
              <a:rPr lang="en-US" dirty="0"/>
              <a:t> agama di </a:t>
            </a:r>
            <a:r>
              <a:rPr lang="en-US" dirty="0" err="1"/>
              <a:t>sekitar</a:t>
            </a:r>
            <a:r>
              <a:rPr lang="en-US" dirty="0"/>
              <a:t> Surabaya</a:t>
            </a:r>
            <a:br>
              <a:rPr lang="en-US" dirty="0"/>
            </a:br>
            <a:r>
              <a:rPr lang="en-US" dirty="0"/>
              <a:t>4. </a:t>
            </a:r>
            <a:r>
              <a:rPr lang="en-US" dirty="0" err="1"/>
              <a:t>Sunan</a:t>
            </a:r>
            <a:r>
              <a:rPr lang="en-US" dirty="0"/>
              <a:t> </a:t>
            </a:r>
            <a:r>
              <a:rPr lang="en-US" dirty="0" err="1"/>
              <a:t>Bonang</a:t>
            </a:r>
            <a:r>
              <a:rPr lang="en-US" dirty="0"/>
              <a:t> (</a:t>
            </a:r>
            <a:r>
              <a:rPr lang="en-US" dirty="0" err="1"/>
              <a:t>Makdum</a:t>
            </a:r>
            <a:r>
              <a:rPr lang="en-US" dirty="0"/>
              <a:t> Ibrahim), </a:t>
            </a:r>
            <a:r>
              <a:rPr lang="en-US" dirty="0" err="1"/>
              <a:t>menyiarkan</a:t>
            </a:r>
            <a:r>
              <a:rPr lang="en-US" dirty="0"/>
              <a:t> Islam di </a:t>
            </a:r>
            <a:r>
              <a:rPr lang="en-US" dirty="0" err="1"/>
              <a:t>Tuban</a:t>
            </a:r>
            <a:r>
              <a:rPr lang="en-US" dirty="0"/>
              <a:t>, </a:t>
            </a:r>
            <a:r>
              <a:rPr lang="en-US" dirty="0" err="1"/>
              <a:t>Lasem</a:t>
            </a:r>
            <a:r>
              <a:rPr lang="en-US" dirty="0"/>
              <a:t>, </a:t>
            </a:r>
            <a:r>
              <a:rPr lang="en-US" dirty="0" err="1"/>
              <a:t>dan</a:t>
            </a:r>
            <a:r>
              <a:rPr lang="en-US" dirty="0"/>
              <a:t> </a:t>
            </a:r>
            <a:r>
              <a:rPr lang="en-US" dirty="0" err="1"/>
              <a:t>Rembang</a:t>
            </a:r>
            <a:r>
              <a:rPr lang="en-US" dirty="0"/>
              <a:t>.</a:t>
            </a:r>
            <a:br>
              <a:rPr lang="en-US" dirty="0"/>
            </a:br>
            <a:r>
              <a:rPr lang="en-US" dirty="0"/>
              <a:t>5. </a:t>
            </a:r>
            <a:r>
              <a:rPr lang="en-US" dirty="0" err="1"/>
              <a:t>Sunan</a:t>
            </a:r>
            <a:r>
              <a:rPr lang="en-US" dirty="0"/>
              <a:t> </a:t>
            </a:r>
            <a:r>
              <a:rPr lang="en-US" dirty="0" err="1"/>
              <a:t>Kalijaga</a:t>
            </a:r>
            <a:r>
              <a:rPr lang="en-US" dirty="0"/>
              <a:t> (</a:t>
            </a:r>
            <a:r>
              <a:rPr lang="en-US" dirty="0" err="1"/>
              <a:t>Raden</a:t>
            </a:r>
            <a:r>
              <a:rPr lang="en-US" dirty="0"/>
              <a:t> Mas Said/</a:t>
            </a:r>
            <a:r>
              <a:rPr lang="en-US" dirty="0" err="1"/>
              <a:t>Jaka</a:t>
            </a:r>
            <a:r>
              <a:rPr lang="en-US" dirty="0"/>
              <a:t> Said), </a:t>
            </a:r>
            <a:r>
              <a:rPr lang="en-US" dirty="0" err="1"/>
              <a:t>menyiarkan</a:t>
            </a:r>
            <a:r>
              <a:rPr lang="en-US" dirty="0"/>
              <a:t> Islam di </a:t>
            </a:r>
            <a:r>
              <a:rPr lang="en-US" dirty="0" err="1"/>
              <a:t>Jawa</a:t>
            </a:r>
            <a:r>
              <a:rPr lang="en-US" dirty="0"/>
              <a:t> Tengah.</a:t>
            </a:r>
            <a:br>
              <a:rPr lang="en-US" dirty="0"/>
            </a:br>
            <a:r>
              <a:rPr lang="en-US" dirty="0"/>
              <a:t>6. </a:t>
            </a:r>
            <a:r>
              <a:rPr lang="en-US" dirty="0" err="1"/>
              <a:t>Sunan</a:t>
            </a:r>
            <a:r>
              <a:rPr lang="en-US" dirty="0"/>
              <a:t> </a:t>
            </a:r>
            <a:r>
              <a:rPr lang="en-US" dirty="0" err="1"/>
              <a:t>Giri</a:t>
            </a:r>
            <a:r>
              <a:rPr lang="en-US" dirty="0"/>
              <a:t> (</a:t>
            </a:r>
            <a:r>
              <a:rPr lang="en-US" dirty="0" err="1"/>
              <a:t>Raden</a:t>
            </a:r>
            <a:r>
              <a:rPr lang="en-US" dirty="0"/>
              <a:t> </a:t>
            </a:r>
            <a:r>
              <a:rPr lang="en-US" dirty="0" err="1"/>
              <a:t>Paku</a:t>
            </a:r>
            <a:r>
              <a:rPr lang="en-US" dirty="0"/>
              <a:t>), </a:t>
            </a:r>
            <a:r>
              <a:rPr lang="en-US" dirty="0" err="1"/>
              <a:t>menyiarkan</a:t>
            </a:r>
            <a:r>
              <a:rPr lang="en-US" dirty="0"/>
              <a:t> Islam di </a:t>
            </a:r>
            <a:r>
              <a:rPr lang="en-US" dirty="0" err="1"/>
              <a:t>luar</a:t>
            </a:r>
            <a:r>
              <a:rPr lang="en-US" dirty="0"/>
              <a:t> </a:t>
            </a:r>
            <a:r>
              <a:rPr lang="en-US" dirty="0" err="1"/>
              <a:t>Jawa</a:t>
            </a:r>
            <a:r>
              <a:rPr lang="en-US" dirty="0"/>
              <a:t>, </a:t>
            </a:r>
            <a:r>
              <a:rPr lang="en-US" dirty="0" err="1"/>
              <a:t>yaitu</a:t>
            </a:r>
            <a:r>
              <a:rPr lang="en-US" dirty="0"/>
              <a:t> Madura, </a:t>
            </a:r>
            <a:r>
              <a:rPr lang="en-US" dirty="0" err="1"/>
              <a:t>Bawean</a:t>
            </a:r>
            <a:r>
              <a:rPr lang="en-US" dirty="0"/>
              <a:t>, Nusa Tenggara, </a:t>
            </a:r>
            <a:r>
              <a:rPr lang="en-US" dirty="0" err="1"/>
              <a:t>dan</a:t>
            </a:r>
            <a:r>
              <a:rPr lang="en-US" dirty="0"/>
              <a:t> Maluku.</a:t>
            </a:r>
            <a:br>
              <a:rPr lang="en-US" dirty="0"/>
            </a:br>
            <a:r>
              <a:rPr lang="en-US" dirty="0"/>
              <a:t>7. </a:t>
            </a:r>
            <a:r>
              <a:rPr lang="en-US" dirty="0" err="1"/>
              <a:t>Sunan</a:t>
            </a:r>
            <a:r>
              <a:rPr lang="en-US" dirty="0"/>
              <a:t> Kudus (</a:t>
            </a:r>
            <a:r>
              <a:rPr lang="en-US" dirty="0" err="1"/>
              <a:t>Jafar</a:t>
            </a:r>
            <a:r>
              <a:rPr lang="en-US" dirty="0"/>
              <a:t> </a:t>
            </a:r>
            <a:r>
              <a:rPr lang="en-US" dirty="0" err="1"/>
              <a:t>Sodiq</a:t>
            </a:r>
            <a:r>
              <a:rPr lang="en-US" dirty="0"/>
              <a:t>), </a:t>
            </a:r>
            <a:r>
              <a:rPr lang="en-US" dirty="0" err="1"/>
              <a:t>menyiarkan</a:t>
            </a:r>
            <a:r>
              <a:rPr lang="en-US" dirty="0"/>
              <a:t> Islam di Kudus, </a:t>
            </a:r>
            <a:r>
              <a:rPr lang="en-US" dirty="0" err="1"/>
              <a:t>Jawa</a:t>
            </a:r>
            <a:r>
              <a:rPr lang="en-US" dirty="0"/>
              <a:t> Tengah.</a:t>
            </a:r>
            <a:br>
              <a:rPr lang="en-US" dirty="0"/>
            </a:br>
            <a:r>
              <a:rPr lang="en-US" dirty="0"/>
              <a:t>8. </a:t>
            </a:r>
            <a:r>
              <a:rPr lang="en-US" dirty="0" err="1"/>
              <a:t>Sunan</a:t>
            </a:r>
            <a:r>
              <a:rPr lang="en-US" dirty="0"/>
              <a:t> </a:t>
            </a:r>
            <a:r>
              <a:rPr lang="en-US" dirty="0" err="1"/>
              <a:t>Muria</a:t>
            </a:r>
            <a:r>
              <a:rPr lang="en-US" dirty="0"/>
              <a:t> (</a:t>
            </a:r>
            <a:r>
              <a:rPr lang="en-US" dirty="0" err="1"/>
              <a:t>Raden</a:t>
            </a:r>
            <a:r>
              <a:rPr lang="en-US" dirty="0"/>
              <a:t> Umar Said), </a:t>
            </a:r>
            <a:r>
              <a:rPr lang="en-US" dirty="0" err="1"/>
              <a:t>menyiarkan</a:t>
            </a:r>
            <a:r>
              <a:rPr lang="en-US" dirty="0"/>
              <a:t> Islam di </a:t>
            </a:r>
            <a:r>
              <a:rPr lang="en-US" dirty="0" err="1"/>
              <a:t>lereng</a:t>
            </a:r>
            <a:r>
              <a:rPr lang="en-US" dirty="0"/>
              <a:t> </a:t>
            </a:r>
            <a:r>
              <a:rPr lang="en-US" dirty="0" err="1"/>
              <a:t>Gunung</a:t>
            </a:r>
            <a:r>
              <a:rPr lang="en-US" dirty="0"/>
              <a:t> </a:t>
            </a:r>
            <a:r>
              <a:rPr lang="en-US" dirty="0" err="1"/>
              <a:t>Muria</a:t>
            </a:r>
            <a:r>
              <a:rPr lang="en-US" dirty="0"/>
              <a:t>, </a:t>
            </a:r>
            <a:r>
              <a:rPr lang="en-US" dirty="0" err="1"/>
              <a:t>terletak</a:t>
            </a:r>
            <a:r>
              <a:rPr lang="en-US" dirty="0"/>
              <a:t> </a:t>
            </a:r>
            <a:r>
              <a:rPr lang="en-US" dirty="0" err="1"/>
              <a:t>antara</a:t>
            </a:r>
            <a:r>
              <a:rPr lang="en-US" dirty="0"/>
              <a:t> </a:t>
            </a:r>
            <a:r>
              <a:rPr lang="en-US" dirty="0" err="1"/>
              <a:t>Jepara</a:t>
            </a:r>
            <a:r>
              <a:rPr lang="en-US" dirty="0"/>
              <a:t> </a:t>
            </a:r>
            <a:r>
              <a:rPr lang="en-US" dirty="0" err="1"/>
              <a:t>dan</a:t>
            </a:r>
            <a:r>
              <a:rPr lang="en-US" dirty="0"/>
              <a:t> Kudus, </a:t>
            </a:r>
            <a:r>
              <a:rPr lang="en-US" dirty="0" err="1"/>
              <a:t>Jawa</a:t>
            </a:r>
            <a:r>
              <a:rPr lang="en-US" dirty="0"/>
              <a:t> Tengah.</a:t>
            </a:r>
            <a:br>
              <a:rPr lang="en-US" dirty="0"/>
            </a:br>
            <a:r>
              <a:rPr lang="en-US" dirty="0"/>
              <a:t>9. </a:t>
            </a:r>
            <a:r>
              <a:rPr lang="en-US" dirty="0" err="1"/>
              <a:t>Sunan</a:t>
            </a:r>
            <a:r>
              <a:rPr lang="en-US" dirty="0"/>
              <a:t> </a:t>
            </a:r>
            <a:r>
              <a:rPr lang="en-US" dirty="0" err="1"/>
              <a:t>Gunung</a:t>
            </a:r>
            <a:r>
              <a:rPr lang="en-US" dirty="0"/>
              <a:t> </a:t>
            </a:r>
            <a:r>
              <a:rPr lang="en-US" dirty="0" err="1"/>
              <a:t>Jati</a:t>
            </a:r>
            <a:r>
              <a:rPr lang="en-US" dirty="0"/>
              <a:t> (</a:t>
            </a:r>
            <a:r>
              <a:rPr lang="en-US" dirty="0" err="1"/>
              <a:t>Syarif</a:t>
            </a:r>
            <a:r>
              <a:rPr lang="en-US" dirty="0"/>
              <a:t> </a:t>
            </a:r>
            <a:r>
              <a:rPr lang="en-US" dirty="0" err="1"/>
              <a:t>Hidayatullah</a:t>
            </a:r>
            <a:r>
              <a:rPr lang="en-US" dirty="0"/>
              <a:t>), </a:t>
            </a:r>
            <a:r>
              <a:rPr lang="en-US" dirty="0" err="1"/>
              <a:t>menyiarkan</a:t>
            </a:r>
            <a:r>
              <a:rPr lang="en-US" dirty="0"/>
              <a:t> Islam di </a:t>
            </a:r>
            <a:r>
              <a:rPr lang="en-US" dirty="0" err="1"/>
              <a:t>Banten</a:t>
            </a:r>
            <a:r>
              <a:rPr lang="en-US" dirty="0"/>
              <a:t>, </a:t>
            </a:r>
            <a:r>
              <a:rPr lang="en-US" dirty="0" err="1"/>
              <a:t>Sunda</a:t>
            </a:r>
            <a:r>
              <a:rPr lang="en-US" dirty="0"/>
              <a:t> </a:t>
            </a:r>
            <a:r>
              <a:rPr lang="en-US" dirty="0" err="1"/>
              <a:t>Kelapa</a:t>
            </a:r>
            <a:r>
              <a:rPr lang="en-US" dirty="0"/>
              <a:t>, </a:t>
            </a:r>
            <a:r>
              <a:rPr lang="en-US" dirty="0" err="1"/>
              <a:t>dan</a:t>
            </a:r>
            <a:r>
              <a:rPr lang="en-US" dirty="0"/>
              <a:t> Cirebon.</a:t>
            </a:r>
            <a:endParaRPr dirty="0"/>
          </a:p>
        </p:txBody>
      </p:sp>
      <p:pic>
        <p:nvPicPr>
          <p:cNvPr id="568" name="Google Shape;568;p61"/>
          <p:cNvPicPr preferRelativeResize="0"/>
          <p:nvPr/>
        </p:nvPicPr>
        <p:blipFill>
          <a:blip r:embed="rId3">
            <a:alphaModFix/>
          </a:blip>
          <a:stretch>
            <a:fillRect/>
          </a:stretch>
        </p:blipFill>
        <p:spPr>
          <a:xfrm>
            <a:off x="5735784" y="1"/>
            <a:ext cx="3049350" cy="1341250"/>
          </a:xfrm>
          <a:prstGeom prst="rect">
            <a:avLst/>
          </a:prstGeom>
          <a:noFill/>
          <a:ln>
            <a:noFill/>
          </a:ln>
        </p:spPr>
      </p:pic>
      <p:pic>
        <p:nvPicPr>
          <p:cNvPr id="569" name="Google Shape;569;p61"/>
          <p:cNvPicPr preferRelativeResize="0"/>
          <p:nvPr/>
        </p:nvPicPr>
        <p:blipFill>
          <a:blip r:embed="rId3">
            <a:alphaModFix/>
          </a:blip>
          <a:stretch>
            <a:fillRect/>
          </a:stretch>
        </p:blipFill>
        <p:spPr>
          <a:xfrm flipH="1">
            <a:off x="358509" y="1"/>
            <a:ext cx="3049350" cy="1341250"/>
          </a:xfrm>
          <a:prstGeom prst="rect">
            <a:avLst/>
          </a:prstGeom>
          <a:noFill/>
          <a:ln>
            <a:noFill/>
          </a:ln>
        </p:spPr>
      </p:pic>
      <p:pic>
        <p:nvPicPr>
          <p:cNvPr id="570" name="Google Shape;570;p61"/>
          <p:cNvPicPr preferRelativeResize="0"/>
          <p:nvPr/>
        </p:nvPicPr>
        <p:blipFill>
          <a:blip r:embed="rId3">
            <a:alphaModFix/>
          </a:blip>
          <a:stretch>
            <a:fillRect/>
          </a:stretch>
        </p:blipFill>
        <p:spPr>
          <a:xfrm flipH="1">
            <a:off x="2419983" y="1"/>
            <a:ext cx="3049350" cy="1341250"/>
          </a:xfrm>
          <a:prstGeom prst="rect">
            <a:avLst/>
          </a:prstGeom>
          <a:noFill/>
          <a:ln>
            <a:noFill/>
          </a:ln>
        </p:spPr>
      </p:pic>
      <p:pic>
        <p:nvPicPr>
          <p:cNvPr id="571" name="Google Shape;571;p61"/>
          <p:cNvPicPr preferRelativeResize="0"/>
          <p:nvPr/>
        </p:nvPicPr>
        <p:blipFill>
          <a:blip r:embed="rId3">
            <a:alphaModFix/>
          </a:blip>
          <a:stretch>
            <a:fillRect/>
          </a:stretch>
        </p:blipFill>
        <p:spPr>
          <a:xfrm>
            <a:off x="3674658" y="1"/>
            <a:ext cx="3049350" cy="1341250"/>
          </a:xfrm>
          <a:prstGeom prst="rect">
            <a:avLst/>
          </a:prstGeom>
          <a:noFill/>
          <a:ln>
            <a:noFill/>
          </a:ln>
        </p:spPr>
      </p:pic>
    </p:spTree>
    <p:extLst>
      <p:ext uri="{BB962C8B-B14F-4D97-AF65-F5344CB8AC3E}">
        <p14:creationId xmlns:p14="http://schemas.microsoft.com/office/powerpoint/2010/main" val="41807220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48651" y="2089157"/>
            <a:ext cx="7157396" cy="2217030"/>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err="1"/>
              <a:t>Pada</a:t>
            </a:r>
            <a:r>
              <a:rPr lang="en-US" dirty="0"/>
              <a:t> masa </a:t>
            </a:r>
            <a:r>
              <a:rPr lang="en-US" dirty="0" err="1"/>
              <a:t>Nabi</a:t>
            </a:r>
            <a:r>
              <a:rPr lang="en-US" dirty="0"/>
              <a:t> </a:t>
            </a:r>
            <a:r>
              <a:rPr lang="en-US" dirty="0" err="1"/>
              <a:t>jumlah</a:t>
            </a:r>
            <a:r>
              <a:rPr lang="en-US" dirty="0"/>
              <a:t> </a:t>
            </a:r>
            <a:r>
              <a:rPr lang="en-US" dirty="0" err="1"/>
              <a:t>umat</a:t>
            </a:r>
            <a:r>
              <a:rPr lang="en-US" dirty="0"/>
              <a:t> Islam </a:t>
            </a:r>
            <a:r>
              <a:rPr lang="en-US" dirty="0" err="1"/>
              <a:t>tidak</a:t>
            </a:r>
            <a:r>
              <a:rPr lang="en-US" dirty="0"/>
              <a:t> </a:t>
            </a:r>
            <a:r>
              <a:rPr lang="en-US" dirty="0" err="1"/>
              <a:t>banyak</a:t>
            </a:r>
            <a:r>
              <a:rPr lang="en-US" dirty="0"/>
              <a:t> </a:t>
            </a:r>
            <a:r>
              <a:rPr lang="en-US" dirty="0" err="1"/>
              <a:t>secara</a:t>
            </a:r>
            <a:r>
              <a:rPr lang="en-US" dirty="0"/>
              <a:t> </a:t>
            </a:r>
            <a:r>
              <a:rPr lang="en-US" dirty="0" err="1"/>
              <a:t>kuantitas</a:t>
            </a:r>
            <a:r>
              <a:rPr lang="en-US" dirty="0"/>
              <a:t> </a:t>
            </a:r>
            <a:r>
              <a:rPr lang="en-US" dirty="0" err="1"/>
              <a:t>namun</a:t>
            </a:r>
            <a:r>
              <a:rPr lang="en-US" dirty="0"/>
              <a:t> </a:t>
            </a:r>
            <a:r>
              <a:rPr lang="en-US" dirty="0" err="1"/>
              <a:t>mereka</a:t>
            </a:r>
            <a:r>
              <a:rPr lang="en-US" dirty="0"/>
              <a:t> (</a:t>
            </a:r>
            <a:r>
              <a:rPr lang="en-US" dirty="0" err="1"/>
              <a:t>umat</a:t>
            </a:r>
            <a:r>
              <a:rPr lang="en-US" dirty="0"/>
              <a:t> Islam) </a:t>
            </a:r>
            <a:r>
              <a:rPr lang="en-US" dirty="0" err="1"/>
              <a:t>pada</a:t>
            </a:r>
            <a:r>
              <a:rPr lang="en-US" dirty="0"/>
              <a:t> </a:t>
            </a:r>
            <a:r>
              <a:rPr lang="en-US" dirty="0" err="1"/>
              <a:t>waktu</a:t>
            </a:r>
            <a:r>
              <a:rPr lang="en-US" dirty="0"/>
              <a:t> </a:t>
            </a:r>
            <a:r>
              <a:rPr lang="en-US" dirty="0" err="1"/>
              <a:t>itu</a:t>
            </a:r>
            <a:r>
              <a:rPr lang="en-US" dirty="0"/>
              <a:t> </a:t>
            </a:r>
            <a:r>
              <a:rPr lang="en-US" dirty="0" err="1"/>
              <a:t>amat</a:t>
            </a:r>
            <a:r>
              <a:rPr lang="en-US" dirty="0"/>
              <a:t> </a:t>
            </a:r>
            <a:r>
              <a:rPr lang="en-US" dirty="0" err="1"/>
              <a:t>berkualitas</a:t>
            </a:r>
            <a:r>
              <a:rPr lang="en-US" dirty="0"/>
              <a:t>. </a:t>
            </a:r>
            <a:r>
              <a:rPr lang="en-US" dirty="0" err="1"/>
              <a:t>Pencapaian</a:t>
            </a:r>
            <a:r>
              <a:rPr lang="en-US" dirty="0"/>
              <a:t> (achieved performance) </a:t>
            </a:r>
            <a:r>
              <a:rPr lang="en-US" dirty="0" err="1"/>
              <a:t>sebagai</a:t>
            </a:r>
            <a:r>
              <a:rPr lang="en-US" dirty="0"/>
              <a:t> "</a:t>
            </a:r>
            <a:r>
              <a:rPr lang="en-US" dirty="0" err="1"/>
              <a:t>khairu</a:t>
            </a:r>
            <a:r>
              <a:rPr lang="en-US" dirty="0"/>
              <a:t> </a:t>
            </a:r>
            <a:r>
              <a:rPr lang="en-US" dirty="0" err="1"/>
              <a:t>ummah</a:t>
            </a:r>
            <a:r>
              <a:rPr lang="en-US" dirty="0"/>
              <a:t>" (the best people) </a:t>
            </a:r>
            <a:r>
              <a:rPr lang="en-US" dirty="0" err="1"/>
              <a:t>dimasa</a:t>
            </a:r>
            <a:r>
              <a:rPr lang="en-US" dirty="0"/>
              <a:t> </a:t>
            </a:r>
            <a:r>
              <a:rPr lang="en-US" dirty="0" err="1"/>
              <a:t>Nabi</a:t>
            </a:r>
            <a:r>
              <a:rPr lang="en-US" dirty="0"/>
              <a:t> </a:t>
            </a:r>
            <a:r>
              <a:rPr lang="en-US" dirty="0" err="1"/>
              <a:t>dikarenakan</a:t>
            </a:r>
            <a:r>
              <a:rPr lang="en-US" dirty="0"/>
              <a:t> </a:t>
            </a:r>
            <a:r>
              <a:rPr lang="en-US" dirty="0" err="1"/>
              <a:t>umat</a:t>
            </a:r>
            <a:r>
              <a:rPr lang="en-US" dirty="0"/>
              <a:t> Islam </a:t>
            </a:r>
            <a:r>
              <a:rPr lang="en-US" dirty="0" err="1"/>
              <a:t>benar-benar</a:t>
            </a:r>
            <a:r>
              <a:rPr lang="en-US" dirty="0"/>
              <a:t> </a:t>
            </a:r>
            <a:r>
              <a:rPr lang="en-US" dirty="0" err="1"/>
              <a:t>memeluk</a:t>
            </a:r>
            <a:r>
              <a:rPr lang="en-US" dirty="0"/>
              <a:t> Islam </a:t>
            </a:r>
            <a:r>
              <a:rPr lang="en-US" dirty="0" err="1"/>
              <a:t>secara</a:t>
            </a:r>
            <a:r>
              <a:rPr lang="en-US" dirty="0"/>
              <a:t> </a:t>
            </a:r>
            <a:r>
              <a:rPr lang="en-US" dirty="0" err="1"/>
              <a:t>kaffah</a:t>
            </a:r>
            <a:r>
              <a:rPr lang="en-US" dirty="0"/>
              <a:t>. Al Quran yang </a:t>
            </a:r>
            <a:r>
              <a:rPr lang="en-US" dirty="0" err="1"/>
              <a:t>merupakan</a:t>
            </a:r>
            <a:r>
              <a:rPr lang="en-US" dirty="0"/>
              <a:t> </a:t>
            </a:r>
            <a:r>
              <a:rPr lang="en-US" dirty="0" err="1"/>
              <a:t>wahyu</a:t>
            </a:r>
            <a:r>
              <a:rPr lang="en-US" dirty="0"/>
              <a:t> Allah </a:t>
            </a:r>
            <a:r>
              <a:rPr lang="en-US" dirty="0" err="1"/>
              <a:t>menjadi</a:t>
            </a:r>
            <a:r>
              <a:rPr lang="en-US" dirty="0"/>
              <a:t> </a:t>
            </a:r>
            <a:r>
              <a:rPr lang="en-US" dirty="0" err="1"/>
              <a:t>petunjuk</a:t>
            </a:r>
            <a:r>
              <a:rPr lang="en-US" dirty="0"/>
              <a:t> </a:t>
            </a:r>
            <a:r>
              <a:rPr lang="en-US" dirty="0" err="1"/>
              <a:t>umat</a:t>
            </a:r>
            <a:r>
              <a:rPr lang="en-US" dirty="0"/>
              <a:t> Islam </a:t>
            </a:r>
            <a:r>
              <a:rPr lang="en-US" dirty="0" err="1"/>
              <a:t>dalam</a:t>
            </a:r>
            <a:r>
              <a:rPr lang="en-US" dirty="0"/>
              <a:t> </a:t>
            </a:r>
            <a:r>
              <a:rPr lang="en-US" dirty="0" err="1"/>
              <a:t>beraktivitas</a:t>
            </a:r>
            <a:r>
              <a:rPr lang="en-US" dirty="0"/>
              <a:t>, </a:t>
            </a:r>
            <a:r>
              <a:rPr lang="en-US" dirty="0" err="1"/>
              <a:t>contoh</a:t>
            </a:r>
            <a:r>
              <a:rPr lang="en-US" dirty="0"/>
              <a:t> </a:t>
            </a:r>
            <a:r>
              <a:rPr lang="en-US" dirty="0" err="1"/>
              <a:t>dan</a:t>
            </a:r>
            <a:r>
              <a:rPr lang="en-US" dirty="0"/>
              <a:t> </a:t>
            </a:r>
            <a:r>
              <a:rPr lang="en-US" dirty="0" err="1"/>
              <a:t>hadist</a:t>
            </a:r>
            <a:r>
              <a:rPr lang="en-US" dirty="0"/>
              <a:t> </a:t>
            </a:r>
            <a:r>
              <a:rPr lang="en-US" dirty="0" err="1"/>
              <a:t>Nabi</a:t>
            </a:r>
            <a:r>
              <a:rPr lang="en-US" dirty="0"/>
              <a:t> </a:t>
            </a:r>
            <a:r>
              <a:rPr lang="en-US" dirty="0" err="1"/>
              <a:t>membimbing</a:t>
            </a:r>
            <a:r>
              <a:rPr lang="en-US" dirty="0"/>
              <a:t> </a:t>
            </a:r>
            <a:r>
              <a:rPr lang="en-US" dirty="0" err="1"/>
              <a:t>umat</a:t>
            </a:r>
            <a:r>
              <a:rPr lang="en-US" dirty="0"/>
              <a:t> </a:t>
            </a:r>
            <a:r>
              <a:rPr lang="en-US" dirty="0" err="1"/>
              <a:t>dalam</a:t>
            </a:r>
            <a:r>
              <a:rPr lang="en-US" dirty="0"/>
              <a:t> </a:t>
            </a:r>
            <a:r>
              <a:rPr lang="en-US" dirty="0" err="1"/>
              <a:t>menjalankan</a:t>
            </a:r>
            <a:r>
              <a:rPr lang="en-US" dirty="0"/>
              <a:t> </a:t>
            </a:r>
            <a:r>
              <a:rPr lang="en-US" dirty="0" err="1"/>
              <a:t>kehidupan</a:t>
            </a:r>
            <a:r>
              <a:rPr lang="en-US" dirty="0"/>
              <a:t>. </a:t>
            </a:r>
            <a:r>
              <a:rPr lang="en-US" dirty="0" err="1"/>
              <a:t>Apabila</a:t>
            </a:r>
            <a:r>
              <a:rPr lang="en-US" dirty="0"/>
              <a:t> </a:t>
            </a:r>
            <a:r>
              <a:rPr lang="en-US" dirty="0" err="1"/>
              <a:t>terjadi</a:t>
            </a:r>
            <a:r>
              <a:rPr lang="en-US" dirty="0"/>
              <a:t> </a:t>
            </a:r>
            <a:r>
              <a:rPr lang="en-US" dirty="0" err="1"/>
              <a:t>persoalan</a:t>
            </a:r>
            <a:r>
              <a:rPr lang="en-US" dirty="0"/>
              <a:t> </a:t>
            </a:r>
            <a:r>
              <a:rPr lang="en-US" dirty="0" err="1"/>
              <a:t>maka</a:t>
            </a:r>
            <a:r>
              <a:rPr lang="en-US" dirty="0"/>
              <a:t> </a:t>
            </a:r>
            <a:r>
              <a:rPr lang="en-US" dirty="0" err="1"/>
              <a:t>penyelesaiannya</a:t>
            </a:r>
            <a:r>
              <a:rPr lang="en-US" dirty="0"/>
              <a:t> </a:t>
            </a:r>
            <a:r>
              <a:rPr lang="en-US" dirty="0" err="1"/>
              <a:t>selalu</a:t>
            </a:r>
            <a:r>
              <a:rPr lang="en-US" dirty="0"/>
              <a:t> </a:t>
            </a:r>
            <a:r>
              <a:rPr lang="en-US" dirty="0" err="1"/>
              <a:t>merujuk</a:t>
            </a:r>
            <a:r>
              <a:rPr lang="en-US" dirty="0"/>
              <a:t> </a:t>
            </a:r>
            <a:r>
              <a:rPr lang="en-US" dirty="0" err="1"/>
              <a:t>pada</a:t>
            </a:r>
            <a:r>
              <a:rPr lang="en-US" dirty="0"/>
              <a:t> al Quran </a:t>
            </a:r>
            <a:r>
              <a:rPr lang="en-US" dirty="0" err="1"/>
              <a:t>dan</a:t>
            </a:r>
            <a:r>
              <a:rPr lang="en-US" dirty="0"/>
              <a:t> </a:t>
            </a:r>
            <a:r>
              <a:rPr lang="en-US" dirty="0" err="1"/>
              <a:t>Hadist</a:t>
            </a:r>
            <a:r>
              <a:rPr lang="en-US" dirty="0"/>
              <a:t> </a:t>
            </a:r>
            <a:r>
              <a:rPr lang="en-US" dirty="0" err="1"/>
              <a:t>Nabi</a:t>
            </a:r>
            <a:r>
              <a:rPr lang="en-US" dirty="0"/>
              <a:t>. Allah </a:t>
            </a:r>
            <a:r>
              <a:rPr lang="en-US" dirty="0" err="1"/>
              <a:t>sendiri</a:t>
            </a:r>
            <a:r>
              <a:rPr lang="en-US" dirty="0"/>
              <a:t> </a:t>
            </a:r>
            <a:r>
              <a:rPr lang="en-US" dirty="0" err="1"/>
              <a:t>berjanji</a:t>
            </a:r>
            <a:r>
              <a:rPr lang="en-US" dirty="0"/>
              <a:t> </a:t>
            </a:r>
            <a:r>
              <a:rPr lang="en-US" dirty="0" err="1"/>
              <a:t>akan</a:t>
            </a:r>
            <a:r>
              <a:rPr lang="en-US" dirty="0"/>
              <a:t> </a:t>
            </a:r>
            <a:r>
              <a:rPr lang="en-US" dirty="0" err="1"/>
              <a:t>menolong</a:t>
            </a:r>
            <a:r>
              <a:rPr lang="en-US" dirty="0"/>
              <a:t> </a:t>
            </a:r>
            <a:r>
              <a:rPr lang="en-US" dirty="0" err="1"/>
              <a:t>umat</a:t>
            </a:r>
            <a:r>
              <a:rPr lang="en-US" dirty="0"/>
              <a:t> Islam </a:t>
            </a:r>
            <a:r>
              <a:rPr lang="en-US" dirty="0" err="1"/>
              <a:t>dan</a:t>
            </a:r>
            <a:r>
              <a:rPr lang="en-US" dirty="0"/>
              <a:t> </a:t>
            </a:r>
            <a:r>
              <a:rPr lang="en-US" dirty="0" err="1"/>
              <a:t>menegakkan</a:t>
            </a:r>
            <a:r>
              <a:rPr lang="en-US" dirty="0"/>
              <a:t> </a:t>
            </a:r>
            <a:r>
              <a:rPr lang="en-US" dirty="0" err="1"/>
              <a:t>kedudukan</a:t>
            </a:r>
            <a:r>
              <a:rPr lang="en-US" dirty="0"/>
              <a:t> </a:t>
            </a:r>
            <a:r>
              <a:rPr lang="en-US" dirty="0" err="1"/>
              <a:t>atau</a:t>
            </a:r>
            <a:r>
              <a:rPr lang="en-US" dirty="0"/>
              <a:t> </a:t>
            </a:r>
            <a:r>
              <a:rPr lang="en-US" dirty="0" err="1"/>
              <a:t>kejayaannya</a:t>
            </a:r>
            <a:r>
              <a:rPr lang="en-US" dirty="0"/>
              <a:t> </a:t>
            </a:r>
            <a:r>
              <a:rPr lang="en-US" dirty="0" err="1"/>
              <a:t>jika</a:t>
            </a:r>
            <a:r>
              <a:rPr lang="en-US" dirty="0"/>
              <a:t> </a:t>
            </a:r>
            <a:r>
              <a:rPr lang="en-US" dirty="0" err="1"/>
              <a:t>menolong</a:t>
            </a:r>
            <a:r>
              <a:rPr lang="en-US" dirty="0"/>
              <a:t> agama Allah </a:t>
            </a:r>
            <a:r>
              <a:rPr lang="en-US" dirty="0" err="1"/>
              <a:t>dengan</a:t>
            </a:r>
            <a:r>
              <a:rPr lang="en-US" dirty="0"/>
              <a:t> </a:t>
            </a:r>
            <a:r>
              <a:rPr lang="en-US" dirty="0" err="1"/>
              <a:t>menyebarkan</a:t>
            </a:r>
            <a:r>
              <a:rPr lang="en-US" dirty="0"/>
              <a:t> </a:t>
            </a:r>
            <a:r>
              <a:rPr lang="en-US" dirty="0" err="1"/>
              <a:t>berdakwah</a:t>
            </a:r>
            <a:r>
              <a:rPr lang="en-US" dirty="0"/>
              <a:t> </a:t>
            </a:r>
            <a:r>
              <a:rPr lang="en-US" dirty="0" err="1"/>
              <a:t>menegakkan</a:t>
            </a:r>
            <a:r>
              <a:rPr lang="en-US" dirty="0"/>
              <a:t> </a:t>
            </a:r>
            <a:r>
              <a:rPr lang="en-US" dirty="0" err="1"/>
              <a:t>kalimat</a:t>
            </a:r>
            <a:r>
              <a:rPr lang="en-US" dirty="0"/>
              <a:t> </a:t>
            </a:r>
            <a:r>
              <a:rPr lang="en-US" dirty="0" err="1"/>
              <a:t>tauhid</a:t>
            </a:r>
            <a:r>
              <a:rPr lang="en-US" dirty="0"/>
              <a:t>.</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07628" y="2078525"/>
            <a:ext cx="7157396" cy="2610434"/>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smtClean="0"/>
              <a:t>Di masa </a:t>
            </a:r>
            <a:r>
              <a:rPr lang="en-US" dirty="0" err="1" smtClean="0"/>
              <a:t>sekarang</a:t>
            </a:r>
            <a:r>
              <a:rPr lang="en-US" dirty="0" smtClean="0"/>
              <a:t> </a:t>
            </a:r>
            <a:r>
              <a:rPr lang="en-US" dirty="0" err="1" smtClean="0"/>
              <a:t>ini</a:t>
            </a:r>
            <a:r>
              <a:rPr lang="en-US" dirty="0" smtClean="0"/>
              <a:t> </a:t>
            </a:r>
            <a:r>
              <a:rPr lang="en-US" dirty="0" err="1" smtClean="0"/>
              <a:t>mungkin</a:t>
            </a:r>
            <a:r>
              <a:rPr lang="en-US" dirty="0" smtClean="0"/>
              <a:t> </a:t>
            </a:r>
            <a:r>
              <a:rPr lang="en-US" dirty="0" err="1"/>
              <a:t>Anda</a:t>
            </a:r>
            <a:r>
              <a:rPr lang="en-US" dirty="0"/>
              <a:t> </a:t>
            </a:r>
            <a:r>
              <a:rPr lang="en-US" dirty="0" err="1"/>
              <a:t>pernah</a:t>
            </a:r>
            <a:r>
              <a:rPr lang="en-US" dirty="0"/>
              <a:t> </a:t>
            </a:r>
            <a:r>
              <a:rPr lang="en-US" dirty="0" err="1"/>
              <a:t>mendengar</a:t>
            </a:r>
            <a:r>
              <a:rPr lang="en-US" dirty="0"/>
              <a:t> </a:t>
            </a:r>
            <a:r>
              <a:rPr lang="en-US" dirty="0" err="1"/>
              <a:t>ungkapan</a:t>
            </a:r>
            <a:r>
              <a:rPr lang="en-US" dirty="0"/>
              <a:t> </a:t>
            </a:r>
            <a:r>
              <a:rPr lang="en-US" dirty="0" err="1"/>
              <a:t>bahwa</a:t>
            </a:r>
            <a:r>
              <a:rPr lang="en-US" dirty="0"/>
              <a:t> </a:t>
            </a:r>
            <a:r>
              <a:rPr lang="en-US" dirty="0" err="1"/>
              <a:t>bangsa</a:t>
            </a:r>
            <a:r>
              <a:rPr lang="en-US" dirty="0"/>
              <a:t> Barat </a:t>
            </a:r>
            <a:r>
              <a:rPr lang="en-US" dirty="0" err="1"/>
              <a:t>maju</a:t>
            </a:r>
            <a:r>
              <a:rPr lang="en-US" dirty="0"/>
              <a:t> </a:t>
            </a:r>
            <a:r>
              <a:rPr lang="en-US" dirty="0" err="1"/>
              <a:t>karena</a:t>
            </a:r>
            <a:r>
              <a:rPr lang="en-US" dirty="0"/>
              <a:t> </a:t>
            </a:r>
            <a:r>
              <a:rPr lang="en-US" dirty="0" err="1"/>
              <a:t>meninggalkan</a:t>
            </a:r>
            <a:r>
              <a:rPr lang="en-US" dirty="0"/>
              <a:t> </a:t>
            </a:r>
            <a:r>
              <a:rPr lang="en-US" dirty="0" err="1"/>
              <a:t>kitab</a:t>
            </a:r>
            <a:r>
              <a:rPr lang="en-US" dirty="0"/>
              <a:t> </a:t>
            </a:r>
            <a:r>
              <a:rPr lang="en-US" dirty="0" err="1"/>
              <a:t>sucinya</a:t>
            </a:r>
            <a:r>
              <a:rPr lang="en-US" dirty="0"/>
              <a:t> </a:t>
            </a:r>
            <a:r>
              <a:rPr lang="en-US" dirty="0" err="1"/>
              <a:t>sedangkan</a:t>
            </a:r>
            <a:r>
              <a:rPr lang="en-US" dirty="0"/>
              <a:t> </a:t>
            </a:r>
            <a:r>
              <a:rPr lang="en-US" dirty="0" err="1"/>
              <a:t>umat</a:t>
            </a:r>
            <a:r>
              <a:rPr lang="en-US" dirty="0"/>
              <a:t> Islam </a:t>
            </a:r>
            <a:r>
              <a:rPr lang="en-US" dirty="0" err="1"/>
              <a:t>mundur</a:t>
            </a:r>
            <a:r>
              <a:rPr lang="en-US" dirty="0"/>
              <a:t> </a:t>
            </a:r>
            <a:r>
              <a:rPr lang="en-US" dirty="0" err="1"/>
              <a:t>karena</a:t>
            </a:r>
            <a:r>
              <a:rPr lang="en-US" dirty="0"/>
              <a:t> </a:t>
            </a:r>
            <a:r>
              <a:rPr lang="en-US" dirty="0" err="1"/>
              <a:t>juga</a:t>
            </a:r>
            <a:r>
              <a:rPr lang="en-US" dirty="0"/>
              <a:t> </a:t>
            </a:r>
            <a:r>
              <a:rPr lang="en-US" dirty="0" err="1"/>
              <a:t>meninggalkan</a:t>
            </a:r>
            <a:r>
              <a:rPr lang="en-US" dirty="0"/>
              <a:t> </a:t>
            </a:r>
            <a:r>
              <a:rPr lang="en-US" dirty="0" err="1"/>
              <a:t>kitab</a:t>
            </a:r>
            <a:r>
              <a:rPr lang="en-US" dirty="0"/>
              <a:t> </a:t>
            </a:r>
            <a:r>
              <a:rPr lang="en-US" dirty="0" err="1"/>
              <a:t>suci</a:t>
            </a:r>
            <a:r>
              <a:rPr lang="en-US" dirty="0"/>
              <a:t> (al Quran). </a:t>
            </a:r>
            <a:r>
              <a:rPr lang="en-US" dirty="0" err="1"/>
              <a:t>Ungkapan</a:t>
            </a:r>
            <a:r>
              <a:rPr lang="en-US" dirty="0"/>
              <a:t> </a:t>
            </a:r>
            <a:r>
              <a:rPr lang="en-US" dirty="0" err="1"/>
              <a:t>ini</a:t>
            </a:r>
            <a:r>
              <a:rPr lang="en-US" dirty="0"/>
              <a:t> </a:t>
            </a:r>
            <a:r>
              <a:rPr lang="en-US" dirty="0" err="1"/>
              <a:t>mungkin</a:t>
            </a:r>
            <a:r>
              <a:rPr lang="en-US" dirty="0"/>
              <a:t> </a:t>
            </a:r>
            <a:r>
              <a:rPr lang="en-US" dirty="0" err="1"/>
              <a:t>ada</a:t>
            </a:r>
            <a:r>
              <a:rPr lang="en-US" dirty="0"/>
              <a:t> </a:t>
            </a:r>
            <a:r>
              <a:rPr lang="en-US" dirty="0" err="1"/>
              <a:t>benarnya</a:t>
            </a:r>
            <a:r>
              <a:rPr lang="en-US" dirty="0"/>
              <a:t> </a:t>
            </a:r>
            <a:r>
              <a:rPr lang="en-US" dirty="0" err="1"/>
              <a:t>manakala</a:t>
            </a:r>
            <a:r>
              <a:rPr lang="en-US" dirty="0"/>
              <a:t> </a:t>
            </a:r>
            <a:r>
              <a:rPr lang="en-US" dirty="0" err="1"/>
              <a:t>kita</a:t>
            </a:r>
            <a:r>
              <a:rPr lang="en-US" dirty="0"/>
              <a:t> </a:t>
            </a:r>
            <a:r>
              <a:rPr lang="en-US" dirty="0" err="1"/>
              <a:t>menyaksikan</a:t>
            </a:r>
            <a:r>
              <a:rPr lang="en-US" dirty="0"/>
              <a:t> </a:t>
            </a:r>
            <a:r>
              <a:rPr lang="en-US" dirty="0" err="1"/>
              <a:t>betapa</a:t>
            </a:r>
            <a:r>
              <a:rPr lang="en-US" dirty="0"/>
              <a:t> </a:t>
            </a:r>
            <a:r>
              <a:rPr lang="en-US" dirty="0" err="1"/>
              <a:t>terpuruknya</a:t>
            </a:r>
            <a:r>
              <a:rPr lang="en-US" dirty="0"/>
              <a:t> </a:t>
            </a:r>
            <a:r>
              <a:rPr lang="en-US" dirty="0" err="1"/>
              <a:t>umat</a:t>
            </a:r>
            <a:r>
              <a:rPr lang="en-US" dirty="0"/>
              <a:t> Islam </a:t>
            </a:r>
            <a:r>
              <a:rPr lang="en-US" dirty="0" err="1"/>
              <a:t>diberbagai</a:t>
            </a:r>
            <a:r>
              <a:rPr lang="en-US" dirty="0"/>
              <a:t> </a:t>
            </a:r>
            <a:r>
              <a:rPr lang="en-US" dirty="0" err="1"/>
              <a:t>sektor</a:t>
            </a:r>
            <a:r>
              <a:rPr lang="en-US" dirty="0"/>
              <a:t> </a:t>
            </a:r>
            <a:r>
              <a:rPr lang="en-US" dirty="0" err="1"/>
              <a:t>kehidupan</a:t>
            </a:r>
            <a:r>
              <a:rPr lang="en-US" dirty="0"/>
              <a:t> </a:t>
            </a:r>
            <a:r>
              <a:rPr lang="en-US" dirty="0" err="1"/>
              <a:t>mulai</a:t>
            </a:r>
            <a:r>
              <a:rPr lang="en-US" dirty="0"/>
              <a:t> </a:t>
            </a:r>
            <a:r>
              <a:rPr lang="en-US" dirty="0" err="1"/>
              <a:t>dari</a:t>
            </a:r>
            <a:r>
              <a:rPr lang="en-US" dirty="0"/>
              <a:t> </a:t>
            </a:r>
            <a:r>
              <a:rPr lang="en-US" dirty="0" err="1"/>
              <a:t>pendidikan</a:t>
            </a:r>
            <a:r>
              <a:rPr lang="en-US" dirty="0"/>
              <a:t>, </a:t>
            </a:r>
            <a:r>
              <a:rPr lang="en-US" dirty="0" err="1"/>
              <a:t>ekonomi</a:t>
            </a:r>
            <a:r>
              <a:rPr lang="en-US" dirty="0"/>
              <a:t>, </a:t>
            </a:r>
            <a:r>
              <a:rPr lang="en-US" dirty="0" err="1"/>
              <a:t>hingga</a:t>
            </a:r>
            <a:r>
              <a:rPr lang="en-US" dirty="0"/>
              <a:t> </a:t>
            </a:r>
            <a:r>
              <a:rPr lang="en-US" dirty="0" err="1"/>
              <a:t>perkembangan</a:t>
            </a:r>
            <a:r>
              <a:rPr lang="en-US" dirty="0"/>
              <a:t> </a:t>
            </a:r>
            <a:r>
              <a:rPr lang="en-US" dirty="0" err="1"/>
              <a:t>ilmu</a:t>
            </a:r>
            <a:r>
              <a:rPr lang="en-US" dirty="0"/>
              <a:t> </a:t>
            </a:r>
            <a:r>
              <a:rPr lang="en-US" dirty="0" err="1"/>
              <a:t>pengetahuan</a:t>
            </a:r>
            <a:r>
              <a:rPr lang="en-US" dirty="0"/>
              <a:t> </a:t>
            </a:r>
            <a:r>
              <a:rPr lang="en-US" dirty="0" err="1"/>
              <a:t>dan</a:t>
            </a:r>
            <a:r>
              <a:rPr lang="en-US" dirty="0"/>
              <a:t> </a:t>
            </a:r>
            <a:r>
              <a:rPr lang="en-US" dirty="0" err="1"/>
              <a:t>teknologi</a:t>
            </a:r>
            <a:r>
              <a:rPr lang="en-US" dirty="0"/>
              <a:t>. </a:t>
            </a:r>
            <a:r>
              <a:rPr lang="en-US" dirty="0" err="1"/>
              <a:t>Sementara</a:t>
            </a:r>
            <a:r>
              <a:rPr lang="en-US" dirty="0"/>
              <a:t> </a:t>
            </a:r>
            <a:r>
              <a:rPr lang="en-US" dirty="0" err="1"/>
              <a:t>itu</a:t>
            </a:r>
            <a:r>
              <a:rPr lang="en-US" dirty="0"/>
              <a:t> </a:t>
            </a:r>
            <a:r>
              <a:rPr lang="en-US" dirty="0" err="1"/>
              <a:t>negara-negara</a:t>
            </a:r>
            <a:r>
              <a:rPr lang="en-US" dirty="0"/>
              <a:t> Barat </a:t>
            </a:r>
            <a:r>
              <a:rPr lang="en-US" dirty="0" err="1"/>
              <a:t>demikian</a:t>
            </a:r>
            <a:r>
              <a:rPr lang="en-US" dirty="0"/>
              <a:t> </a:t>
            </a:r>
            <a:r>
              <a:rPr lang="en-US" dirty="0" err="1"/>
              <a:t>maju</a:t>
            </a:r>
            <a:r>
              <a:rPr lang="en-US" dirty="0"/>
              <a:t> </a:t>
            </a:r>
            <a:r>
              <a:rPr lang="en-US" dirty="0" err="1"/>
              <a:t>dan</a:t>
            </a:r>
            <a:r>
              <a:rPr lang="en-US" dirty="0"/>
              <a:t> </a:t>
            </a:r>
            <a:r>
              <a:rPr lang="en-US" dirty="0" err="1"/>
              <a:t>perkasa</a:t>
            </a:r>
            <a:r>
              <a:rPr lang="en-US" dirty="0"/>
              <a:t> </a:t>
            </a:r>
            <a:r>
              <a:rPr lang="en-US" dirty="0" err="1"/>
              <a:t>menguasai</a:t>
            </a:r>
            <a:r>
              <a:rPr lang="en-US" dirty="0"/>
              <a:t> </a:t>
            </a:r>
            <a:r>
              <a:rPr lang="en-US" dirty="0" err="1"/>
              <a:t>dunia</a:t>
            </a:r>
            <a:r>
              <a:rPr lang="en-US" dirty="0"/>
              <a:t> </a:t>
            </a:r>
            <a:r>
              <a:rPr lang="en-US" dirty="0" err="1"/>
              <a:t>dengan</a:t>
            </a:r>
            <a:r>
              <a:rPr lang="en-US" dirty="0"/>
              <a:t> </a:t>
            </a:r>
            <a:r>
              <a:rPr lang="en-US" dirty="0" err="1"/>
              <a:t>segala</a:t>
            </a:r>
            <a:r>
              <a:rPr lang="en-US" dirty="0"/>
              <a:t> </a:t>
            </a:r>
            <a:r>
              <a:rPr lang="en-US" dirty="0" err="1"/>
              <a:t>kekuatan</a:t>
            </a:r>
            <a:r>
              <a:rPr lang="en-US" dirty="0"/>
              <a:t> </a:t>
            </a:r>
            <a:r>
              <a:rPr lang="en-US" dirty="0" err="1"/>
              <a:t>militer</a:t>
            </a:r>
            <a:r>
              <a:rPr lang="en-US" dirty="0"/>
              <a:t>, </a:t>
            </a:r>
            <a:r>
              <a:rPr lang="en-US" dirty="0" err="1"/>
              <a:t>ekonomi</a:t>
            </a:r>
            <a:r>
              <a:rPr lang="en-US" dirty="0"/>
              <a:t>, </a:t>
            </a:r>
            <a:r>
              <a:rPr lang="en-US" dirty="0" err="1"/>
              <a:t>sosial</a:t>
            </a:r>
            <a:r>
              <a:rPr lang="en-US" dirty="0"/>
              <a:t> </a:t>
            </a:r>
            <a:r>
              <a:rPr lang="en-US" dirty="0" err="1"/>
              <a:t>politik</a:t>
            </a:r>
            <a:r>
              <a:rPr lang="en-US" dirty="0"/>
              <a:t> </a:t>
            </a:r>
            <a:r>
              <a:rPr lang="en-US" dirty="0" err="1"/>
              <a:t>dan</a:t>
            </a:r>
            <a:r>
              <a:rPr lang="en-US" dirty="0"/>
              <a:t> </a:t>
            </a:r>
            <a:r>
              <a:rPr lang="en-US" dirty="0" err="1"/>
              <a:t>budayanya</a:t>
            </a:r>
            <a:r>
              <a:rPr lang="en-US" dirty="0"/>
              <a:t> yang </a:t>
            </a:r>
            <a:r>
              <a:rPr lang="en-US" dirty="0" err="1"/>
              <a:t>memengaruhi</a:t>
            </a:r>
            <a:r>
              <a:rPr lang="en-US" dirty="0"/>
              <a:t> </a:t>
            </a:r>
            <a:r>
              <a:rPr lang="en-US" dirty="0" err="1"/>
              <a:t>umat</a:t>
            </a:r>
            <a:r>
              <a:rPr lang="en-US" dirty="0"/>
              <a:t> Islam </a:t>
            </a:r>
            <a:r>
              <a:rPr lang="en-US" dirty="0" err="1"/>
              <a:t>dan</a:t>
            </a:r>
            <a:r>
              <a:rPr lang="en-US" dirty="0"/>
              <a:t> </a:t>
            </a:r>
            <a:r>
              <a:rPr lang="en-US" dirty="0" err="1"/>
              <a:t>belahan</a:t>
            </a:r>
            <a:r>
              <a:rPr lang="en-US" dirty="0"/>
              <a:t> </a:t>
            </a:r>
            <a:r>
              <a:rPr lang="en-US" dirty="0" err="1"/>
              <a:t>dunia</a:t>
            </a:r>
            <a:r>
              <a:rPr lang="en-US" dirty="0"/>
              <a:t> lain. </a:t>
            </a:r>
            <a:r>
              <a:rPr lang="en-US" dirty="0" err="1"/>
              <a:t>Seperti</a:t>
            </a:r>
            <a:r>
              <a:rPr lang="en-US" dirty="0"/>
              <a:t> </a:t>
            </a:r>
            <a:r>
              <a:rPr lang="en-US" dirty="0" err="1"/>
              <a:t>diketahui</a:t>
            </a:r>
            <a:r>
              <a:rPr lang="en-US" dirty="0"/>
              <a:t> </a:t>
            </a:r>
            <a:r>
              <a:rPr lang="en-US" dirty="0" err="1"/>
              <a:t>berasama</a:t>
            </a:r>
            <a:r>
              <a:rPr lang="en-US" dirty="0"/>
              <a:t> </a:t>
            </a:r>
            <a:r>
              <a:rPr lang="en-US" dirty="0" err="1"/>
              <a:t>mayoritas</a:t>
            </a:r>
            <a:r>
              <a:rPr lang="en-US" dirty="0"/>
              <a:t> </a:t>
            </a:r>
            <a:r>
              <a:rPr lang="en-US" dirty="0" err="1"/>
              <a:t>umat</a:t>
            </a:r>
            <a:r>
              <a:rPr lang="en-US" dirty="0"/>
              <a:t> Islam </a:t>
            </a:r>
            <a:r>
              <a:rPr lang="en-US" dirty="0" err="1"/>
              <a:t>sekarang</a:t>
            </a:r>
            <a:r>
              <a:rPr lang="en-US" dirty="0"/>
              <a:t> </a:t>
            </a:r>
            <a:r>
              <a:rPr lang="en-US" dirty="0" err="1"/>
              <a:t>ini</a:t>
            </a:r>
            <a:r>
              <a:rPr lang="en-US" dirty="0"/>
              <a:t> </a:t>
            </a:r>
            <a:r>
              <a:rPr lang="en-US" dirty="0" err="1"/>
              <a:t>berada</a:t>
            </a:r>
            <a:r>
              <a:rPr lang="en-US" dirty="0"/>
              <a:t> </a:t>
            </a:r>
            <a:r>
              <a:rPr lang="en-US" dirty="0" err="1"/>
              <a:t>dalam</a:t>
            </a:r>
            <a:r>
              <a:rPr lang="en-US" dirty="0"/>
              <a:t> </a:t>
            </a:r>
            <a:r>
              <a:rPr lang="en-US" dirty="0" err="1"/>
              <a:t>kategori</a:t>
            </a:r>
            <a:r>
              <a:rPr lang="en-US" dirty="0"/>
              <a:t> </a:t>
            </a:r>
            <a:r>
              <a:rPr lang="en-US" dirty="0" err="1"/>
              <a:t>negara</a:t>
            </a:r>
            <a:r>
              <a:rPr lang="en-US" dirty="0"/>
              <a:t> </a:t>
            </a:r>
            <a:r>
              <a:rPr lang="en-US" dirty="0" err="1"/>
              <a:t>berkembang</a:t>
            </a:r>
            <a:r>
              <a:rPr lang="en-US" dirty="0"/>
              <a:t> </a:t>
            </a:r>
            <a:r>
              <a:rPr lang="en-US" dirty="0" err="1"/>
              <a:t>untuk</a:t>
            </a:r>
            <a:r>
              <a:rPr lang="en-US" dirty="0"/>
              <a:t> </a:t>
            </a:r>
            <a:r>
              <a:rPr lang="en-US" dirty="0" err="1"/>
              <a:t>tidak</a:t>
            </a:r>
            <a:r>
              <a:rPr lang="en-US" dirty="0"/>
              <a:t> </a:t>
            </a:r>
            <a:r>
              <a:rPr lang="en-US" dirty="0" err="1"/>
              <a:t>mengatakan</a:t>
            </a:r>
            <a:r>
              <a:rPr lang="en-US" dirty="0"/>
              <a:t> </a:t>
            </a:r>
            <a:r>
              <a:rPr lang="en-US" dirty="0" err="1"/>
              <a:t>negara</a:t>
            </a:r>
            <a:r>
              <a:rPr lang="en-US" dirty="0"/>
              <a:t> </a:t>
            </a:r>
            <a:r>
              <a:rPr lang="en-US" dirty="0" err="1"/>
              <a:t>miskin</a:t>
            </a:r>
            <a:r>
              <a:rPr lang="en-US" dirty="0"/>
              <a:t>.</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extLst>
      <p:ext uri="{BB962C8B-B14F-4D97-AF65-F5344CB8AC3E}">
        <p14:creationId xmlns:p14="http://schemas.microsoft.com/office/powerpoint/2010/main" val="20152700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07628" y="2090824"/>
            <a:ext cx="7157396" cy="2879454"/>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dirty="0" err="1" smtClean="0"/>
              <a:t>Bisa</a:t>
            </a:r>
            <a:r>
              <a:rPr lang="en-US" dirty="0" smtClean="0"/>
              <a:t> di katakana </a:t>
            </a:r>
            <a:r>
              <a:rPr lang="en-US" dirty="0" err="1" smtClean="0"/>
              <a:t>islam</a:t>
            </a:r>
            <a:r>
              <a:rPr lang="en-US" dirty="0" smtClean="0"/>
              <a:t> </a:t>
            </a:r>
            <a:r>
              <a:rPr lang="en-US" dirty="0" err="1" smtClean="0"/>
              <a:t>lebih</a:t>
            </a:r>
            <a:r>
              <a:rPr lang="en-US" dirty="0" smtClean="0"/>
              <a:t> Berjaya di masa </a:t>
            </a:r>
            <a:r>
              <a:rPr lang="en-US" dirty="0" err="1" smtClean="0"/>
              <a:t>lalu</a:t>
            </a:r>
            <a:r>
              <a:rPr lang="en-US" dirty="0" smtClean="0"/>
              <a:t> </a:t>
            </a:r>
            <a:r>
              <a:rPr lang="en-US" dirty="0" err="1" smtClean="0"/>
              <a:t>dibandingkan</a:t>
            </a:r>
            <a:r>
              <a:rPr lang="en-US" dirty="0" smtClean="0"/>
              <a:t> masa </a:t>
            </a:r>
            <a:r>
              <a:rPr lang="en-US" dirty="0" err="1" smtClean="0"/>
              <a:t>sekarang</a:t>
            </a:r>
            <a:r>
              <a:rPr lang="en-US" dirty="0" smtClean="0"/>
              <a:t>. </a:t>
            </a:r>
            <a:r>
              <a:rPr lang="en-US" dirty="0" err="1"/>
              <a:t>kejayaan</a:t>
            </a:r>
            <a:r>
              <a:rPr lang="en-US" dirty="0"/>
              <a:t> </a:t>
            </a:r>
            <a:r>
              <a:rPr lang="en-US" dirty="0" err="1"/>
              <a:t>peradaban</a:t>
            </a:r>
            <a:r>
              <a:rPr lang="en-US" dirty="0"/>
              <a:t> Islam masa </a:t>
            </a:r>
            <a:r>
              <a:rPr lang="en-US" dirty="0" err="1"/>
              <a:t>lalu</a:t>
            </a:r>
            <a:r>
              <a:rPr lang="en-US" dirty="0"/>
              <a:t>, </a:t>
            </a:r>
            <a:r>
              <a:rPr lang="en-US" dirty="0" err="1"/>
              <a:t>jika</a:t>
            </a:r>
            <a:r>
              <a:rPr lang="en-US" dirty="0"/>
              <a:t> </a:t>
            </a:r>
            <a:r>
              <a:rPr lang="en-US" dirty="0" err="1"/>
              <a:t>ditelisik</a:t>
            </a:r>
            <a:r>
              <a:rPr lang="en-US" dirty="0"/>
              <a:t> </a:t>
            </a:r>
            <a:r>
              <a:rPr lang="en-US" dirty="0" err="1"/>
              <a:t>dan</a:t>
            </a:r>
            <a:r>
              <a:rPr lang="en-US" dirty="0"/>
              <a:t> </a:t>
            </a:r>
            <a:r>
              <a:rPr lang="en-US" dirty="0" err="1"/>
              <a:t>dipelajari</a:t>
            </a:r>
            <a:r>
              <a:rPr lang="en-US" dirty="0"/>
              <a:t> </a:t>
            </a:r>
            <a:r>
              <a:rPr lang="en-US" dirty="0" err="1"/>
              <a:t>lebih</a:t>
            </a:r>
            <a:r>
              <a:rPr lang="en-US" dirty="0"/>
              <a:t> </a:t>
            </a:r>
            <a:r>
              <a:rPr lang="en-US" dirty="0" err="1"/>
              <a:t>jauh</a:t>
            </a:r>
            <a:r>
              <a:rPr lang="en-US" dirty="0"/>
              <a:t> </a:t>
            </a:r>
            <a:r>
              <a:rPr lang="en-US" dirty="0" err="1"/>
              <a:t>ternyata</a:t>
            </a:r>
            <a:r>
              <a:rPr lang="en-US" dirty="0"/>
              <a:t> para </a:t>
            </a:r>
            <a:r>
              <a:rPr lang="en-US" dirty="0" err="1"/>
              <a:t>peneliti</a:t>
            </a:r>
            <a:r>
              <a:rPr lang="en-US" dirty="0"/>
              <a:t> </a:t>
            </a:r>
            <a:r>
              <a:rPr lang="en-US" dirty="0" err="1"/>
              <a:t>dan</a:t>
            </a:r>
            <a:r>
              <a:rPr lang="en-US" dirty="0"/>
              <a:t> </a:t>
            </a:r>
            <a:r>
              <a:rPr lang="en-US" dirty="0" err="1"/>
              <a:t>penemu</a:t>
            </a:r>
            <a:r>
              <a:rPr lang="en-US" dirty="0"/>
              <a:t> (inventor) </a:t>
            </a:r>
            <a:r>
              <a:rPr lang="en-US" dirty="0" err="1"/>
              <a:t>pada</a:t>
            </a:r>
            <a:r>
              <a:rPr lang="en-US" dirty="0"/>
              <a:t> masa </a:t>
            </a:r>
            <a:r>
              <a:rPr lang="en-US" dirty="0" err="1"/>
              <a:t>itu</a:t>
            </a:r>
            <a:r>
              <a:rPr lang="en-US" dirty="0"/>
              <a:t> </a:t>
            </a:r>
            <a:r>
              <a:rPr lang="en-US" dirty="0" err="1"/>
              <a:t>umumnya</a:t>
            </a:r>
            <a:r>
              <a:rPr lang="en-US" dirty="0"/>
              <a:t> </a:t>
            </a:r>
            <a:r>
              <a:rPr lang="en-US" dirty="0" err="1"/>
              <a:t>juga</a:t>
            </a:r>
            <a:r>
              <a:rPr lang="en-US" dirty="0"/>
              <a:t> </a:t>
            </a:r>
            <a:r>
              <a:rPr lang="en-US" dirty="0" err="1"/>
              <a:t>merupakan</a:t>
            </a:r>
            <a:r>
              <a:rPr lang="en-US" dirty="0"/>
              <a:t> </a:t>
            </a:r>
            <a:r>
              <a:rPr lang="en-US" dirty="0" err="1"/>
              <a:t>seorang</a:t>
            </a:r>
            <a:r>
              <a:rPr lang="en-US" dirty="0"/>
              <a:t> </a:t>
            </a:r>
            <a:r>
              <a:rPr lang="en-US" dirty="0" err="1"/>
              <a:t>ulama</a:t>
            </a:r>
            <a:r>
              <a:rPr lang="en-US" dirty="0"/>
              <a:t> yang </a:t>
            </a:r>
            <a:r>
              <a:rPr lang="en-US" dirty="0" err="1"/>
              <a:t>memahami</a:t>
            </a:r>
            <a:r>
              <a:rPr lang="en-US" dirty="0"/>
              <a:t> al Quran </a:t>
            </a:r>
            <a:r>
              <a:rPr lang="en-US" dirty="0" err="1"/>
              <a:t>dan</a:t>
            </a:r>
            <a:r>
              <a:rPr lang="en-US" dirty="0"/>
              <a:t> </a:t>
            </a:r>
            <a:r>
              <a:rPr lang="en-US" dirty="0" err="1"/>
              <a:t>Hadist</a:t>
            </a:r>
            <a:r>
              <a:rPr lang="en-US" dirty="0"/>
              <a:t>. </a:t>
            </a:r>
            <a:r>
              <a:rPr lang="en-US" dirty="0" err="1"/>
              <a:t>Bahkan</a:t>
            </a:r>
            <a:r>
              <a:rPr lang="en-US" dirty="0"/>
              <a:t> </a:t>
            </a:r>
            <a:r>
              <a:rPr lang="en-US" dirty="0" err="1"/>
              <a:t>tidak</a:t>
            </a:r>
            <a:r>
              <a:rPr lang="en-US" dirty="0"/>
              <a:t> </a:t>
            </a:r>
            <a:r>
              <a:rPr lang="en-US" dirty="0" err="1"/>
              <a:t>sedikit</a:t>
            </a:r>
            <a:r>
              <a:rPr lang="en-US" dirty="0"/>
              <a:t> </a:t>
            </a:r>
            <a:r>
              <a:rPr lang="en-US" dirty="0" err="1"/>
              <a:t>dari</a:t>
            </a:r>
            <a:r>
              <a:rPr lang="en-US" dirty="0"/>
              <a:t> </a:t>
            </a:r>
            <a:r>
              <a:rPr lang="en-US" dirty="0" err="1"/>
              <a:t>mereka</a:t>
            </a:r>
            <a:r>
              <a:rPr lang="en-US" dirty="0"/>
              <a:t> yang </a:t>
            </a:r>
            <a:r>
              <a:rPr lang="en-US" dirty="0" err="1"/>
              <a:t>hafal</a:t>
            </a:r>
            <a:r>
              <a:rPr lang="en-US" dirty="0"/>
              <a:t> al Quran. </a:t>
            </a:r>
            <a:r>
              <a:rPr lang="en-US" dirty="0" err="1"/>
              <a:t>Ditangan</a:t>
            </a:r>
            <a:r>
              <a:rPr lang="en-US" dirty="0"/>
              <a:t> para </a:t>
            </a:r>
            <a:r>
              <a:rPr lang="en-US" dirty="0" err="1"/>
              <a:t>saintis</a:t>
            </a:r>
            <a:r>
              <a:rPr lang="en-US" dirty="0"/>
              <a:t> yang </a:t>
            </a:r>
            <a:r>
              <a:rPr lang="en-US" dirty="0" err="1"/>
              <a:t>sekaligus</a:t>
            </a:r>
            <a:r>
              <a:rPr lang="en-US" dirty="0"/>
              <a:t> </a:t>
            </a:r>
            <a:r>
              <a:rPr lang="en-US" dirty="0" err="1"/>
              <a:t>juga</a:t>
            </a:r>
            <a:r>
              <a:rPr lang="en-US" dirty="0"/>
              <a:t> </a:t>
            </a:r>
            <a:r>
              <a:rPr lang="en-US" dirty="0" err="1"/>
              <a:t>ulama</a:t>
            </a:r>
            <a:r>
              <a:rPr lang="en-US" dirty="0"/>
              <a:t> Islam </a:t>
            </a:r>
            <a:r>
              <a:rPr lang="en-US" dirty="0" err="1"/>
              <a:t>itulah</a:t>
            </a:r>
            <a:r>
              <a:rPr lang="en-US" dirty="0"/>
              <a:t> </a:t>
            </a:r>
            <a:r>
              <a:rPr lang="en-US" dirty="0" err="1"/>
              <a:t>Ilmu</a:t>
            </a:r>
            <a:r>
              <a:rPr lang="en-US" dirty="0"/>
              <a:t> </a:t>
            </a:r>
            <a:r>
              <a:rPr lang="en-US" dirty="0" err="1"/>
              <a:t>pengetahuan</a:t>
            </a:r>
            <a:r>
              <a:rPr lang="en-US" dirty="0"/>
              <a:t> </a:t>
            </a:r>
            <a:r>
              <a:rPr lang="en-US" dirty="0" err="1"/>
              <a:t>dan</a:t>
            </a:r>
            <a:r>
              <a:rPr lang="en-US" dirty="0"/>
              <a:t> </a:t>
            </a:r>
            <a:r>
              <a:rPr lang="en-US" dirty="0" err="1"/>
              <a:t>teknologi</a:t>
            </a:r>
            <a:r>
              <a:rPr lang="en-US" dirty="0"/>
              <a:t> (</a:t>
            </a:r>
            <a:r>
              <a:rPr lang="en-US" dirty="0" err="1"/>
              <a:t>Iptek</a:t>
            </a:r>
            <a:r>
              <a:rPr lang="en-US" dirty="0"/>
              <a:t>) </a:t>
            </a:r>
            <a:r>
              <a:rPr lang="en-US" dirty="0" err="1"/>
              <a:t>ditemu-kenali</a:t>
            </a:r>
            <a:r>
              <a:rPr lang="en-US" dirty="0"/>
              <a:t> yang </a:t>
            </a:r>
            <a:r>
              <a:rPr lang="en-US" dirty="0" err="1"/>
              <a:t>kemudian</a:t>
            </a:r>
            <a:r>
              <a:rPr lang="en-US" dirty="0"/>
              <a:t> </a:t>
            </a:r>
            <a:r>
              <a:rPr lang="en-US" dirty="0" err="1"/>
              <a:t>kita</a:t>
            </a:r>
            <a:r>
              <a:rPr lang="en-US" dirty="0"/>
              <a:t> </a:t>
            </a:r>
            <a:r>
              <a:rPr lang="en-US" dirty="0" err="1"/>
              <a:t>ketahui</a:t>
            </a:r>
            <a:r>
              <a:rPr lang="en-US" dirty="0"/>
              <a:t> </a:t>
            </a:r>
            <a:r>
              <a:rPr lang="en-US" dirty="0" err="1"/>
              <a:t>menyebar</a:t>
            </a:r>
            <a:r>
              <a:rPr lang="en-US" dirty="0"/>
              <a:t> </a:t>
            </a:r>
            <a:r>
              <a:rPr lang="en-US" dirty="0" err="1"/>
              <a:t>ke</a:t>
            </a:r>
            <a:r>
              <a:rPr lang="en-US" dirty="0"/>
              <a:t> </a:t>
            </a:r>
            <a:r>
              <a:rPr lang="en-US" dirty="0" err="1"/>
              <a:t>seantero</a:t>
            </a:r>
            <a:r>
              <a:rPr lang="en-US" dirty="0"/>
              <a:t> </a:t>
            </a:r>
            <a:r>
              <a:rPr lang="en-US" dirty="0" err="1"/>
              <a:t>dunia</a:t>
            </a:r>
            <a:r>
              <a:rPr lang="en-US" dirty="0"/>
              <a:t> </a:t>
            </a:r>
            <a:r>
              <a:rPr lang="en-US" dirty="0" err="1"/>
              <a:t>dirasakan</a:t>
            </a:r>
            <a:r>
              <a:rPr lang="en-US" dirty="0"/>
              <a:t> </a:t>
            </a:r>
            <a:r>
              <a:rPr lang="en-US" dirty="0" err="1"/>
              <a:t>manfaatnya</a:t>
            </a:r>
            <a:r>
              <a:rPr lang="en-US" dirty="0"/>
              <a:t> </a:t>
            </a:r>
            <a:r>
              <a:rPr lang="en-US" dirty="0" err="1"/>
              <a:t>hingga</a:t>
            </a:r>
            <a:r>
              <a:rPr lang="en-US" dirty="0"/>
              <a:t> </a:t>
            </a:r>
            <a:r>
              <a:rPr lang="en-US" dirty="0" err="1"/>
              <a:t>kini</a:t>
            </a:r>
            <a:r>
              <a:rPr lang="en-US" dirty="0"/>
              <a:t>. </a:t>
            </a:r>
            <a:r>
              <a:rPr lang="en-US" dirty="0" err="1"/>
              <a:t>Bagi</a:t>
            </a:r>
            <a:r>
              <a:rPr lang="en-US" dirty="0"/>
              <a:t> </a:t>
            </a:r>
            <a:r>
              <a:rPr lang="en-US" dirty="0" err="1"/>
              <a:t>ilmuwan</a:t>
            </a:r>
            <a:r>
              <a:rPr lang="en-US" dirty="0"/>
              <a:t> Islam </a:t>
            </a:r>
            <a:r>
              <a:rPr lang="en-US" dirty="0" err="1"/>
              <a:t>terkemuka</a:t>
            </a:r>
            <a:r>
              <a:rPr lang="en-US" dirty="0"/>
              <a:t> </a:t>
            </a:r>
            <a:r>
              <a:rPr lang="en-US" dirty="0" err="1"/>
              <a:t>tersebut</a:t>
            </a:r>
            <a:r>
              <a:rPr lang="en-US" dirty="0"/>
              <a:t> </a:t>
            </a:r>
            <a:r>
              <a:rPr lang="en-US" dirty="0" err="1"/>
              <a:t>tiada</a:t>
            </a:r>
            <a:r>
              <a:rPr lang="en-US" dirty="0"/>
              <a:t> </a:t>
            </a:r>
            <a:r>
              <a:rPr lang="en-US" dirty="0" err="1"/>
              <a:t>hari</a:t>
            </a:r>
            <a:r>
              <a:rPr lang="en-US" dirty="0"/>
              <a:t> </a:t>
            </a:r>
            <a:r>
              <a:rPr lang="en-US" dirty="0" err="1"/>
              <a:t>tanpa</a:t>
            </a:r>
            <a:r>
              <a:rPr lang="en-US" dirty="0"/>
              <a:t> </a:t>
            </a:r>
            <a:r>
              <a:rPr lang="en-US" dirty="0" err="1"/>
              <a:t>dekat</a:t>
            </a:r>
            <a:r>
              <a:rPr lang="en-US" dirty="0"/>
              <a:t> </a:t>
            </a:r>
            <a:r>
              <a:rPr lang="en-US" dirty="0" err="1"/>
              <a:t>dengan</a:t>
            </a:r>
            <a:r>
              <a:rPr lang="en-US" dirty="0"/>
              <a:t> al Quran </a:t>
            </a:r>
            <a:r>
              <a:rPr lang="en-US" dirty="0" err="1"/>
              <a:t>bahkan</a:t>
            </a:r>
            <a:r>
              <a:rPr lang="en-US" dirty="0"/>
              <a:t> </a:t>
            </a:r>
            <a:r>
              <a:rPr lang="en-US" dirty="0" err="1"/>
              <a:t>kitab</a:t>
            </a:r>
            <a:r>
              <a:rPr lang="en-US" dirty="0"/>
              <a:t> </a:t>
            </a:r>
            <a:r>
              <a:rPr lang="en-US" dirty="0" err="1"/>
              <a:t>suci</a:t>
            </a:r>
            <a:r>
              <a:rPr lang="en-US" dirty="0"/>
              <a:t> </a:t>
            </a:r>
            <a:r>
              <a:rPr lang="en-US" dirty="0" err="1"/>
              <a:t>ini</a:t>
            </a:r>
            <a:r>
              <a:rPr lang="en-US" dirty="0"/>
              <a:t> </a:t>
            </a:r>
            <a:r>
              <a:rPr lang="en-US" dirty="0" err="1"/>
              <a:t>menjadi</a:t>
            </a:r>
            <a:r>
              <a:rPr lang="en-US" dirty="0"/>
              <a:t> </a:t>
            </a:r>
            <a:r>
              <a:rPr lang="en-US" dirty="0" err="1"/>
              <a:t>inspirasi</a:t>
            </a:r>
            <a:r>
              <a:rPr lang="en-US" dirty="0"/>
              <a:t> </a:t>
            </a:r>
            <a:r>
              <a:rPr lang="en-US" dirty="0" err="1"/>
              <a:t>mereka</a:t>
            </a:r>
            <a:r>
              <a:rPr lang="en-US" dirty="0"/>
              <a:t> </a:t>
            </a:r>
            <a:r>
              <a:rPr lang="en-US" dirty="0" err="1"/>
              <a:t>dalam</a:t>
            </a:r>
            <a:r>
              <a:rPr lang="en-US" dirty="0"/>
              <a:t> </a:t>
            </a:r>
            <a:r>
              <a:rPr lang="en-US" dirty="0" err="1"/>
              <a:t>menumbuhkembangkan</a:t>
            </a:r>
            <a:r>
              <a:rPr lang="en-US" dirty="0"/>
              <a:t> </a:t>
            </a:r>
            <a:r>
              <a:rPr lang="en-US" dirty="0" err="1"/>
              <a:t>Iptek</a:t>
            </a:r>
            <a:r>
              <a:rPr lang="en-US" dirty="0"/>
              <a:t>. </a:t>
            </a:r>
            <a:r>
              <a:rPr lang="en-US" dirty="0" err="1"/>
              <a:t>Demikian</a:t>
            </a:r>
            <a:r>
              <a:rPr lang="en-US" dirty="0"/>
              <a:t> </a:t>
            </a:r>
            <a:r>
              <a:rPr lang="en-US" dirty="0" err="1"/>
              <a:t>torehan</a:t>
            </a:r>
            <a:r>
              <a:rPr lang="en-US" dirty="0"/>
              <a:t> </a:t>
            </a:r>
            <a:r>
              <a:rPr lang="en-US" dirty="0" err="1"/>
              <a:t>sejarah</a:t>
            </a:r>
            <a:r>
              <a:rPr lang="en-US" dirty="0"/>
              <a:t> yang </a:t>
            </a:r>
            <a:r>
              <a:rPr lang="en-US" dirty="0" err="1"/>
              <a:t>dapat</a:t>
            </a:r>
            <a:r>
              <a:rPr lang="en-US" dirty="0"/>
              <a:t> </a:t>
            </a:r>
            <a:r>
              <a:rPr lang="en-US" dirty="0" err="1"/>
              <a:t>kita</a:t>
            </a:r>
            <a:r>
              <a:rPr lang="en-US" dirty="0"/>
              <a:t> </a:t>
            </a:r>
            <a:r>
              <a:rPr lang="en-US" dirty="0" err="1"/>
              <a:t>temui</a:t>
            </a:r>
            <a:r>
              <a:rPr lang="en-US" dirty="0"/>
              <a:t> di </a:t>
            </a:r>
            <a:r>
              <a:rPr lang="en-US" dirty="0" err="1"/>
              <a:t>sejumlah</a:t>
            </a:r>
            <a:r>
              <a:rPr lang="en-US" dirty="0"/>
              <a:t> </a:t>
            </a:r>
            <a:r>
              <a:rPr lang="en-US" dirty="0" err="1"/>
              <a:t>ensiklopedia</a:t>
            </a:r>
            <a:r>
              <a:rPr lang="en-US" dirty="0"/>
              <a:t> </a:t>
            </a:r>
            <a:r>
              <a:rPr lang="en-US" dirty="0" err="1"/>
              <a:t>dan</a:t>
            </a:r>
            <a:r>
              <a:rPr lang="en-US" dirty="0"/>
              <a:t> </a:t>
            </a:r>
            <a:r>
              <a:rPr lang="en-US" dirty="0" err="1"/>
              <a:t>buku-buku</a:t>
            </a:r>
            <a:r>
              <a:rPr lang="en-US" dirty="0"/>
              <a:t> </a:t>
            </a:r>
            <a:r>
              <a:rPr lang="en-US" dirty="0" err="1"/>
              <a:t>sejarah</a:t>
            </a:r>
            <a:r>
              <a:rPr lang="en-US" dirty="0"/>
              <a:t> </a:t>
            </a:r>
            <a:r>
              <a:rPr lang="en-US" dirty="0" err="1"/>
              <a:t>ilmu</a:t>
            </a:r>
            <a:r>
              <a:rPr lang="en-US" dirty="0"/>
              <a:t> </a:t>
            </a:r>
            <a:r>
              <a:rPr lang="en-US" dirty="0" err="1"/>
              <a:t>pengetahuan</a:t>
            </a:r>
            <a:r>
              <a:rPr lang="en-US" dirty="0"/>
              <a:t> </a:t>
            </a:r>
            <a:r>
              <a:rPr lang="en-US" dirty="0" err="1"/>
              <a:t>dan</a:t>
            </a:r>
            <a:r>
              <a:rPr lang="en-US" dirty="0"/>
              <a:t> </a:t>
            </a:r>
            <a:r>
              <a:rPr lang="en-US" dirty="0" err="1"/>
              <a:t>teknologi</a:t>
            </a:r>
            <a:r>
              <a:rPr lang="en-US" dirty="0"/>
              <a:t> </a:t>
            </a:r>
            <a:r>
              <a:rPr lang="en-US" dirty="0" err="1"/>
              <a:t>bahkan</a:t>
            </a:r>
            <a:r>
              <a:rPr lang="en-US" dirty="0"/>
              <a:t> </a:t>
            </a:r>
            <a:r>
              <a:rPr lang="en-US" dirty="0" err="1"/>
              <a:t>buku-buku</a:t>
            </a:r>
            <a:r>
              <a:rPr lang="en-US" dirty="0"/>
              <a:t> </a:t>
            </a:r>
            <a:r>
              <a:rPr lang="en-US" dirty="0" err="1"/>
              <a:t>itu</a:t>
            </a:r>
            <a:r>
              <a:rPr lang="en-US" dirty="0"/>
              <a:t> </a:t>
            </a:r>
            <a:r>
              <a:rPr lang="en-US" dirty="0" err="1"/>
              <a:t>sebagian</a:t>
            </a:r>
            <a:r>
              <a:rPr lang="en-US" dirty="0"/>
              <a:t> </a:t>
            </a:r>
            <a:r>
              <a:rPr lang="en-US" dirty="0" err="1"/>
              <a:t>besar</a:t>
            </a:r>
            <a:r>
              <a:rPr lang="en-US" dirty="0"/>
              <a:t> </a:t>
            </a:r>
            <a:r>
              <a:rPr lang="en-US" dirty="0" err="1"/>
              <a:t>diterbitkan</a:t>
            </a:r>
            <a:r>
              <a:rPr lang="en-US" dirty="0"/>
              <a:t> </a:t>
            </a:r>
            <a:r>
              <a:rPr lang="en-US" dirty="0" err="1"/>
              <a:t>oleh</a:t>
            </a:r>
            <a:r>
              <a:rPr lang="en-US" dirty="0"/>
              <a:t> </a:t>
            </a:r>
            <a:r>
              <a:rPr lang="en-US" dirty="0" err="1"/>
              <a:t>pihak</a:t>
            </a:r>
            <a:r>
              <a:rPr lang="en-US" dirty="0"/>
              <a:t> Barat yang </a:t>
            </a:r>
            <a:r>
              <a:rPr lang="en-US" dirty="0" err="1"/>
              <a:t>mengulas</a:t>
            </a:r>
            <a:r>
              <a:rPr lang="en-US" dirty="0"/>
              <a:t> </a:t>
            </a:r>
            <a:r>
              <a:rPr lang="en-US" dirty="0" err="1"/>
              <a:t>tentang</a:t>
            </a:r>
            <a:r>
              <a:rPr lang="en-US" dirty="0"/>
              <a:t> </a:t>
            </a:r>
            <a:r>
              <a:rPr lang="en-US" dirty="0" err="1"/>
              <a:t>kejayaan</a:t>
            </a:r>
            <a:r>
              <a:rPr lang="en-US" dirty="0"/>
              <a:t> </a:t>
            </a:r>
            <a:r>
              <a:rPr lang="en-US" dirty="0" err="1"/>
              <a:t>ilmuwan</a:t>
            </a:r>
            <a:r>
              <a:rPr lang="en-US" dirty="0"/>
              <a:t> Islam </a:t>
            </a:r>
            <a:r>
              <a:rPr lang="en-US" dirty="0" err="1"/>
              <a:t>tersebut</a:t>
            </a:r>
            <a:r>
              <a:rPr lang="en-US" dirty="0"/>
              <a:t>.</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extLst>
      <p:ext uri="{BB962C8B-B14F-4D97-AF65-F5344CB8AC3E}">
        <p14:creationId xmlns:p14="http://schemas.microsoft.com/office/powerpoint/2010/main" val="24854692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07628" y="2090824"/>
            <a:ext cx="7157396" cy="2140934"/>
          </a:xfrm>
          <a:prstGeom prst="rect">
            <a:avLst/>
          </a:prstGeom>
        </p:spPr>
        <p:txBody>
          <a:bodyPr spcFirstLastPara="1" wrap="square" lIns="91425" tIns="91425" rIns="91425" bIns="91425" anchor="t" anchorCtr="0">
            <a:noAutofit/>
          </a:bodyPr>
          <a:lstStyle/>
          <a:p>
            <a:pPr marL="0" lvl="0" indent="0" algn="l">
              <a:buClr>
                <a:schemeClr val="dk1"/>
              </a:buClr>
              <a:buSzPts val="1100"/>
            </a:pPr>
            <a:r>
              <a:rPr lang="en-US" dirty="0" err="1"/>
              <a:t>Pelajaran</a:t>
            </a:r>
            <a:r>
              <a:rPr lang="en-US" dirty="0"/>
              <a:t> yang </a:t>
            </a:r>
            <a:r>
              <a:rPr lang="en-US" dirty="0" err="1"/>
              <a:t>dapat</a:t>
            </a:r>
            <a:r>
              <a:rPr lang="en-US" dirty="0"/>
              <a:t> </a:t>
            </a:r>
            <a:r>
              <a:rPr lang="en-US" dirty="0" err="1"/>
              <a:t>kita</a:t>
            </a:r>
            <a:r>
              <a:rPr lang="en-US" dirty="0"/>
              <a:t> </a:t>
            </a:r>
            <a:r>
              <a:rPr lang="en-US" dirty="0" err="1"/>
              <a:t>ambil</a:t>
            </a:r>
            <a:r>
              <a:rPr lang="en-US" dirty="0"/>
              <a:t> </a:t>
            </a:r>
            <a:r>
              <a:rPr lang="en-US" dirty="0" err="1"/>
              <a:t>dari</a:t>
            </a:r>
            <a:r>
              <a:rPr lang="en-US" dirty="0"/>
              <a:t> </a:t>
            </a:r>
            <a:r>
              <a:rPr lang="en-US" dirty="0" err="1"/>
              <a:t>kejayaan</a:t>
            </a:r>
            <a:r>
              <a:rPr lang="en-US" dirty="0"/>
              <a:t> </a:t>
            </a:r>
            <a:r>
              <a:rPr lang="en-US" dirty="0" err="1"/>
              <a:t>umat</a:t>
            </a:r>
            <a:r>
              <a:rPr lang="en-US" dirty="0"/>
              <a:t> Islam </a:t>
            </a:r>
            <a:r>
              <a:rPr lang="en-US" dirty="0" err="1"/>
              <a:t>pada</a:t>
            </a:r>
            <a:r>
              <a:rPr lang="en-US" dirty="0"/>
              <a:t> masa </a:t>
            </a:r>
            <a:r>
              <a:rPr lang="en-US" dirty="0" err="1"/>
              <a:t>lalu</a:t>
            </a:r>
            <a:r>
              <a:rPr lang="en-US" dirty="0"/>
              <a:t> </a:t>
            </a:r>
            <a:r>
              <a:rPr lang="en-US" dirty="0" err="1"/>
              <a:t>diantaranya</a:t>
            </a:r>
            <a:r>
              <a:rPr lang="en-US" dirty="0"/>
              <a:t>, </a:t>
            </a:r>
            <a:endParaRPr lang="en-US" dirty="0" smtClean="0"/>
          </a:p>
          <a:p>
            <a:pPr marL="0" lvl="0" indent="0" algn="l">
              <a:buClr>
                <a:schemeClr val="dk1"/>
              </a:buClr>
              <a:buSzPts val="1100"/>
            </a:pPr>
            <a:endParaRPr lang="en-US" dirty="0"/>
          </a:p>
          <a:p>
            <a:pPr marL="0" lvl="0" indent="0" algn="l">
              <a:buClr>
                <a:schemeClr val="dk1"/>
              </a:buClr>
              <a:buSzPts val="1100"/>
            </a:pPr>
            <a:r>
              <a:rPr lang="en-US" dirty="0" err="1" smtClean="0"/>
              <a:t>pertama</a:t>
            </a:r>
            <a:r>
              <a:rPr lang="en-US" dirty="0"/>
              <a:t>, </a:t>
            </a:r>
            <a:r>
              <a:rPr lang="en-US" dirty="0" err="1"/>
              <a:t>umat</a:t>
            </a:r>
            <a:r>
              <a:rPr lang="en-US" dirty="0"/>
              <a:t> Islam </a:t>
            </a:r>
            <a:r>
              <a:rPr lang="en-US" dirty="0" err="1"/>
              <a:t>perlu</a:t>
            </a:r>
            <a:r>
              <a:rPr lang="en-US" dirty="0"/>
              <a:t> </a:t>
            </a:r>
            <a:r>
              <a:rPr lang="en-US" dirty="0" err="1"/>
              <a:t>memiliki</a:t>
            </a:r>
            <a:r>
              <a:rPr lang="en-US" dirty="0"/>
              <a:t> </a:t>
            </a:r>
            <a:r>
              <a:rPr lang="en-US" dirty="0" err="1"/>
              <a:t>pemimpin</a:t>
            </a:r>
            <a:r>
              <a:rPr lang="en-US" dirty="0"/>
              <a:t> yang </a:t>
            </a:r>
            <a:r>
              <a:rPr lang="en-US" dirty="0" err="1"/>
              <a:t>memiliki</a:t>
            </a:r>
            <a:r>
              <a:rPr lang="en-US" dirty="0"/>
              <a:t> </a:t>
            </a:r>
            <a:r>
              <a:rPr lang="en-US" dirty="0" err="1"/>
              <a:t>komitmen</a:t>
            </a:r>
            <a:r>
              <a:rPr lang="en-US" dirty="0"/>
              <a:t> </a:t>
            </a:r>
            <a:r>
              <a:rPr lang="en-US" dirty="0" err="1"/>
              <a:t>kuat</a:t>
            </a:r>
            <a:r>
              <a:rPr lang="en-US" dirty="0"/>
              <a:t> </a:t>
            </a:r>
            <a:r>
              <a:rPr lang="en-US" dirty="0" err="1"/>
              <a:t>dalam</a:t>
            </a:r>
            <a:r>
              <a:rPr lang="en-US" dirty="0"/>
              <a:t> </a:t>
            </a:r>
            <a:r>
              <a:rPr lang="en-US" dirty="0" err="1"/>
              <a:t>mensosialisasikan</a:t>
            </a:r>
            <a:r>
              <a:rPr lang="en-US" dirty="0"/>
              <a:t> al Quran </a:t>
            </a:r>
            <a:r>
              <a:rPr lang="en-US" dirty="0" err="1"/>
              <a:t>dalam</a:t>
            </a:r>
            <a:r>
              <a:rPr lang="en-US" dirty="0"/>
              <a:t> </a:t>
            </a:r>
            <a:r>
              <a:rPr lang="en-US" dirty="0" err="1"/>
              <a:t>kehidupan</a:t>
            </a:r>
            <a:r>
              <a:rPr lang="en-US" dirty="0"/>
              <a:t> </a:t>
            </a:r>
            <a:r>
              <a:rPr lang="en-US" dirty="0" err="1"/>
              <a:t>sosial</a:t>
            </a:r>
            <a:r>
              <a:rPr lang="en-US" dirty="0"/>
              <a:t> </a:t>
            </a:r>
            <a:r>
              <a:rPr lang="en-US" dirty="0" err="1"/>
              <a:t>masyarakat</a:t>
            </a:r>
            <a:r>
              <a:rPr lang="en-US" dirty="0"/>
              <a:t> yang </a:t>
            </a:r>
            <a:r>
              <a:rPr lang="en-US" dirty="0" err="1" smtClean="0"/>
              <a:t>dipimpinnya</a:t>
            </a:r>
            <a:r>
              <a:rPr lang="en-US" dirty="0"/>
              <a:t>. </a:t>
            </a:r>
            <a:r>
              <a:rPr lang="en-US" dirty="0" err="1"/>
              <a:t>Tanpa</a:t>
            </a:r>
            <a:r>
              <a:rPr lang="en-US" dirty="0"/>
              <a:t> </a:t>
            </a:r>
            <a:r>
              <a:rPr lang="en-US" dirty="0" err="1"/>
              <a:t>adanya</a:t>
            </a:r>
            <a:r>
              <a:rPr lang="en-US" dirty="0"/>
              <a:t> elite </a:t>
            </a:r>
            <a:r>
              <a:rPr lang="en-US" dirty="0" err="1"/>
              <a:t>pemimpin</a:t>
            </a:r>
            <a:r>
              <a:rPr lang="en-US" dirty="0"/>
              <a:t> yang </a:t>
            </a:r>
            <a:r>
              <a:rPr lang="en-US" dirty="0" err="1"/>
              <a:t>mampu</a:t>
            </a:r>
            <a:r>
              <a:rPr lang="en-US" dirty="0"/>
              <a:t> </a:t>
            </a:r>
            <a:r>
              <a:rPr lang="en-US" dirty="0" err="1"/>
              <a:t>mengajak</a:t>
            </a:r>
            <a:r>
              <a:rPr lang="en-US" dirty="0"/>
              <a:t> </a:t>
            </a:r>
            <a:r>
              <a:rPr lang="en-US" dirty="0" err="1"/>
              <a:t>rakyat</a:t>
            </a:r>
            <a:r>
              <a:rPr lang="en-US" dirty="0"/>
              <a:t> </a:t>
            </a:r>
            <a:r>
              <a:rPr lang="en-US" dirty="0" err="1"/>
              <a:t>mentaati</a:t>
            </a:r>
            <a:r>
              <a:rPr lang="en-US" dirty="0"/>
              <a:t> </a:t>
            </a:r>
            <a:r>
              <a:rPr lang="en-US" dirty="0" err="1"/>
              <a:t>perintah</a:t>
            </a:r>
            <a:r>
              <a:rPr lang="en-US" dirty="0"/>
              <a:t> </a:t>
            </a:r>
            <a:r>
              <a:rPr lang="en-US" dirty="0" err="1"/>
              <a:t>dan</a:t>
            </a:r>
            <a:r>
              <a:rPr lang="en-US" dirty="0"/>
              <a:t> </a:t>
            </a:r>
            <a:r>
              <a:rPr lang="en-US" dirty="0" err="1"/>
              <a:t>larangan</a:t>
            </a:r>
            <a:r>
              <a:rPr lang="en-US" dirty="0"/>
              <a:t> Allah </a:t>
            </a:r>
            <a:r>
              <a:rPr lang="en-US" dirty="0" err="1"/>
              <a:t>maka</a:t>
            </a:r>
            <a:r>
              <a:rPr lang="en-US" dirty="0"/>
              <a:t> </a:t>
            </a:r>
            <a:r>
              <a:rPr lang="en-US" dirty="0" err="1"/>
              <a:t>diperkirakan</a:t>
            </a:r>
            <a:r>
              <a:rPr lang="en-US" dirty="0"/>
              <a:t> </a:t>
            </a:r>
            <a:r>
              <a:rPr lang="en-US" dirty="0" err="1"/>
              <a:t>efektivitas</a:t>
            </a:r>
            <a:r>
              <a:rPr lang="en-US" dirty="0"/>
              <a:t> </a:t>
            </a:r>
            <a:r>
              <a:rPr lang="en-US" dirty="0" err="1"/>
              <a:t>dakwah</a:t>
            </a:r>
            <a:r>
              <a:rPr lang="en-US" dirty="0"/>
              <a:t> </a:t>
            </a:r>
            <a:r>
              <a:rPr lang="en-US" dirty="0" err="1"/>
              <a:t>akan</a:t>
            </a:r>
            <a:r>
              <a:rPr lang="en-US" dirty="0"/>
              <a:t> </a:t>
            </a:r>
            <a:r>
              <a:rPr lang="en-US" dirty="0" err="1"/>
              <a:t>sulit</a:t>
            </a:r>
            <a:r>
              <a:rPr lang="en-US" dirty="0"/>
              <a:t> </a:t>
            </a:r>
            <a:r>
              <a:rPr lang="en-US" dirty="0" err="1"/>
              <a:t>dan</a:t>
            </a:r>
            <a:r>
              <a:rPr lang="en-US" dirty="0"/>
              <a:t> </a:t>
            </a:r>
            <a:r>
              <a:rPr lang="en-US" dirty="0" err="1"/>
              <a:t>bisa</a:t>
            </a:r>
            <a:r>
              <a:rPr lang="en-US" dirty="0"/>
              <a:t> </a:t>
            </a:r>
            <a:r>
              <a:rPr lang="en-US" dirty="0" err="1"/>
              <a:t>jadi</a:t>
            </a:r>
            <a:r>
              <a:rPr lang="en-US" dirty="0"/>
              <a:t> </a:t>
            </a:r>
            <a:r>
              <a:rPr lang="en-US" dirty="0" err="1"/>
              <a:t>mengalami</a:t>
            </a:r>
            <a:r>
              <a:rPr lang="en-US" dirty="0"/>
              <a:t> </a:t>
            </a:r>
            <a:r>
              <a:rPr lang="en-US" dirty="0" err="1"/>
              <a:t>hambatan</a:t>
            </a:r>
            <a:r>
              <a:rPr lang="en-US" dirty="0"/>
              <a:t> </a:t>
            </a:r>
            <a:r>
              <a:rPr lang="en-US" dirty="0" err="1"/>
              <a:t>berat</a:t>
            </a:r>
            <a:r>
              <a:rPr lang="en-US" dirty="0"/>
              <a:t>, </a:t>
            </a:r>
            <a:r>
              <a:rPr lang="en-US" dirty="0" err="1"/>
              <a:t>karena</a:t>
            </a:r>
            <a:r>
              <a:rPr lang="en-US" dirty="0"/>
              <a:t> </a:t>
            </a:r>
            <a:r>
              <a:rPr lang="en-US" dirty="0" err="1"/>
              <a:t>musuh-musuh</a:t>
            </a:r>
            <a:r>
              <a:rPr lang="en-US" dirty="0"/>
              <a:t> Islam </a:t>
            </a:r>
            <a:r>
              <a:rPr lang="en-US" dirty="0" err="1"/>
              <a:t>tidak</a:t>
            </a:r>
            <a:r>
              <a:rPr lang="en-US" dirty="0"/>
              <a:t> </a:t>
            </a:r>
            <a:r>
              <a:rPr lang="en-US" dirty="0" err="1"/>
              <a:t>rela</a:t>
            </a:r>
            <a:r>
              <a:rPr lang="en-US" dirty="0"/>
              <a:t> Islam </a:t>
            </a:r>
            <a:r>
              <a:rPr lang="en-US" dirty="0" err="1"/>
              <a:t>dan</a:t>
            </a:r>
            <a:r>
              <a:rPr lang="en-US" dirty="0"/>
              <a:t> </a:t>
            </a:r>
            <a:r>
              <a:rPr lang="en-US" dirty="0" err="1"/>
              <a:t>umat</a:t>
            </a:r>
            <a:r>
              <a:rPr lang="en-US" dirty="0"/>
              <a:t> </a:t>
            </a:r>
            <a:r>
              <a:rPr lang="en-US" dirty="0" err="1"/>
              <a:t>islam</a:t>
            </a:r>
            <a:r>
              <a:rPr lang="en-US" dirty="0"/>
              <a:t> </a:t>
            </a:r>
            <a:r>
              <a:rPr lang="en-US" dirty="0" err="1"/>
              <a:t>berjaya</a:t>
            </a:r>
            <a:r>
              <a:rPr lang="en-US" dirty="0"/>
              <a:t> di </a:t>
            </a:r>
            <a:r>
              <a:rPr lang="en-US" dirty="0" err="1"/>
              <a:t>negara</a:t>
            </a:r>
            <a:r>
              <a:rPr lang="en-US" dirty="0"/>
              <a:t> </a:t>
            </a:r>
            <a:r>
              <a:rPr lang="en-US" dirty="0" err="1"/>
              <a:t>ini</a:t>
            </a:r>
            <a:r>
              <a:rPr lang="en-US" dirty="0"/>
              <a:t>.</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extLst>
      <p:ext uri="{BB962C8B-B14F-4D97-AF65-F5344CB8AC3E}">
        <p14:creationId xmlns:p14="http://schemas.microsoft.com/office/powerpoint/2010/main" val="911784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07628" y="2090824"/>
            <a:ext cx="7157396" cy="2140934"/>
          </a:xfrm>
          <a:prstGeom prst="rect">
            <a:avLst/>
          </a:prstGeom>
        </p:spPr>
        <p:txBody>
          <a:bodyPr spcFirstLastPara="1" wrap="square" lIns="91425" tIns="91425" rIns="91425" bIns="91425" anchor="t" anchorCtr="0">
            <a:noAutofit/>
          </a:bodyPr>
          <a:lstStyle/>
          <a:p>
            <a:pPr marL="0" lvl="0" indent="0" algn="l">
              <a:buClr>
                <a:schemeClr val="dk1"/>
              </a:buClr>
              <a:buSzPts val="1100"/>
            </a:pPr>
            <a:r>
              <a:rPr lang="en-US" dirty="0" err="1"/>
              <a:t>Kedua</a:t>
            </a:r>
            <a:r>
              <a:rPr lang="en-US" dirty="0"/>
              <a:t>, Al Quran </a:t>
            </a:r>
            <a:r>
              <a:rPr lang="en-US" dirty="0" err="1"/>
              <a:t>menjadi</a:t>
            </a:r>
            <a:r>
              <a:rPr lang="en-US" dirty="0"/>
              <a:t> </a:t>
            </a:r>
            <a:r>
              <a:rPr lang="en-US" dirty="0" err="1"/>
              <a:t>petunjuk</a:t>
            </a:r>
            <a:r>
              <a:rPr lang="en-US" dirty="0"/>
              <a:t> </a:t>
            </a:r>
            <a:r>
              <a:rPr lang="en-US" dirty="0" err="1"/>
              <a:t>atau</a:t>
            </a:r>
            <a:r>
              <a:rPr lang="en-US" dirty="0"/>
              <a:t> 'way of life' </a:t>
            </a:r>
            <a:r>
              <a:rPr lang="en-US" dirty="0" err="1"/>
              <a:t>kehidupan</a:t>
            </a:r>
            <a:r>
              <a:rPr lang="en-US" dirty="0"/>
              <a:t> </a:t>
            </a:r>
            <a:r>
              <a:rPr lang="en-US" dirty="0" err="1"/>
              <a:t>masyarakat</a:t>
            </a:r>
            <a:r>
              <a:rPr lang="en-US" dirty="0"/>
              <a:t> Islam. </a:t>
            </a:r>
            <a:r>
              <a:rPr lang="en-US" dirty="0" err="1"/>
              <a:t>Oleh</a:t>
            </a:r>
            <a:r>
              <a:rPr lang="en-US" dirty="0"/>
              <a:t> </a:t>
            </a:r>
            <a:r>
              <a:rPr lang="en-US" dirty="0" err="1"/>
              <a:t>karena</a:t>
            </a:r>
            <a:r>
              <a:rPr lang="en-US" dirty="0"/>
              <a:t> </a:t>
            </a:r>
            <a:r>
              <a:rPr lang="en-US" dirty="0" err="1"/>
              <a:t>itu</a:t>
            </a:r>
            <a:r>
              <a:rPr lang="en-US" dirty="0"/>
              <a:t> </a:t>
            </a:r>
            <a:r>
              <a:rPr lang="en-US" dirty="0" err="1"/>
              <a:t>segala</a:t>
            </a:r>
            <a:r>
              <a:rPr lang="en-US" dirty="0"/>
              <a:t> </a:t>
            </a:r>
            <a:r>
              <a:rPr lang="en-US" dirty="0" err="1"/>
              <a:t>persoalan</a:t>
            </a:r>
            <a:r>
              <a:rPr lang="en-US" dirty="0"/>
              <a:t> </a:t>
            </a:r>
            <a:r>
              <a:rPr lang="en-US" dirty="0" err="1"/>
              <a:t>kehidupan</a:t>
            </a:r>
            <a:r>
              <a:rPr lang="en-US" dirty="0"/>
              <a:t> </a:t>
            </a:r>
            <a:r>
              <a:rPr lang="en-US" dirty="0" err="1"/>
              <a:t>dalam</a:t>
            </a:r>
            <a:r>
              <a:rPr lang="en-US" dirty="0"/>
              <a:t> </a:t>
            </a:r>
            <a:r>
              <a:rPr lang="en-US" dirty="0" err="1"/>
              <a:t>pembangunan</a:t>
            </a:r>
            <a:r>
              <a:rPr lang="en-US" dirty="0"/>
              <a:t> di </a:t>
            </a:r>
            <a:r>
              <a:rPr lang="en-US" dirty="0" err="1"/>
              <a:t>negara</a:t>
            </a:r>
            <a:r>
              <a:rPr lang="en-US" dirty="0"/>
              <a:t> </a:t>
            </a:r>
            <a:r>
              <a:rPr lang="en-US" dirty="0" err="1"/>
              <a:t>ini</a:t>
            </a:r>
            <a:r>
              <a:rPr lang="en-US" dirty="0"/>
              <a:t> </a:t>
            </a:r>
            <a:r>
              <a:rPr lang="en-US" dirty="0" err="1"/>
              <a:t>perlu</a:t>
            </a:r>
            <a:r>
              <a:rPr lang="en-US" dirty="0"/>
              <a:t> </a:t>
            </a:r>
            <a:r>
              <a:rPr lang="en-US" dirty="0" err="1"/>
              <a:t>mengacu</a:t>
            </a:r>
            <a:r>
              <a:rPr lang="en-US" dirty="0"/>
              <a:t> </a:t>
            </a:r>
            <a:r>
              <a:rPr lang="en-US" dirty="0" err="1"/>
              <a:t>pada</a:t>
            </a:r>
            <a:r>
              <a:rPr lang="en-US" dirty="0"/>
              <a:t> </a:t>
            </a:r>
            <a:r>
              <a:rPr lang="en-US" dirty="0" err="1"/>
              <a:t>perintah-perintah</a:t>
            </a:r>
            <a:r>
              <a:rPr lang="en-US" dirty="0"/>
              <a:t> Allah </a:t>
            </a:r>
            <a:r>
              <a:rPr lang="en-US" dirty="0" err="1"/>
              <a:t>dan</a:t>
            </a:r>
            <a:r>
              <a:rPr lang="en-US" dirty="0"/>
              <a:t> </a:t>
            </a:r>
            <a:r>
              <a:rPr lang="en-US" dirty="0" err="1"/>
              <a:t>menjauhi</a:t>
            </a:r>
            <a:r>
              <a:rPr lang="en-US" dirty="0"/>
              <a:t> </a:t>
            </a:r>
            <a:r>
              <a:rPr lang="en-US" dirty="0" err="1"/>
              <a:t>larangannya</a:t>
            </a:r>
            <a:r>
              <a:rPr lang="en-US" dirty="0"/>
              <a:t> </a:t>
            </a:r>
            <a:r>
              <a:rPr lang="en-US" dirty="0" err="1"/>
              <a:t>sebagaimana</a:t>
            </a:r>
            <a:r>
              <a:rPr lang="en-US" dirty="0"/>
              <a:t> </a:t>
            </a:r>
            <a:r>
              <a:rPr lang="en-US" dirty="0" err="1"/>
              <a:t>diajarkan</a:t>
            </a:r>
            <a:r>
              <a:rPr lang="en-US" dirty="0"/>
              <a:t> </a:t>
            </a:r>
            <a:r>
              <a:rPr lang="en-US" dirty="0" err="1"/>
              <a:t>Tuhan</a:t>
            </a:r>
            <a:r>
              <a:rPr lang="en-US" dirty="0"/>
              <a:t> </a:t>
            </a:r>
            <a:r>
              <a:rPr lang="en-US" dirty="0" err="1"/>
              <a:t>melalui</a:t>
            </a:r>
            <a:r>
              <a:rPr lang="en-US" dirty="0"/>
              <a:t> al Quran. </a:t>
            </a:r>
            <a:r>
              <a:rPr lang="en-US" dirty="0" err="1"/>
              <a:t>Wewenang</a:t>
            </a:r>
            <a:r>
              <a:rPr lang="en-US" dirty="0"/>
              <a:t> </a:t>
            </a:r>
            <a:r>
              <a:rPr lang="en-US" dirty="0" err="1"/>
              <a:t>dan</a:t>
            </a:r>
            <a:r>
              <a:rPr lang="en-US" dirty="0"/>
              <a:t> </a:t>
            </a:r>
            <a:r>
              <a:rPr lang="en-US" dirty="0" err="1"/>
              <a:t>kekuasaan</a:t>
            </a:r>
            <a:r>
              <a:rPr lang="en-US" dirty="0"/>
              <a:t> </a:t>
            </a:r>
            <a:r>
              <a:rPr lang="en-US" dirty="0" err="1"/>
              <a:t>tentu</a:t>
            </a:r>
            <a:r>
              <a:rPr lang="en-US" dirty="0"/>
              <a:t> </a:t>
            </a:r>
            <a:r>
              <a:rPr lang="en-US" dirty="0" err="1"/>
              <a:t>perlu</a:t>
            </a:r>
            <a:r>
              <a:rPr lang="en-US" dirty="0"/>
              <a:t> </a:t>
            </a:r>
            <a:r>
              <a:rPr lang="en-US" dirty="0" err="1"/>
              <a:t>diraih</a:t>
            </a:r>
            <a:r>
              <a:rPr lang="en-US" dirty="0"/>
              <a:t> </a:t>
            </a:r>
            <a:r>
              <a:rPr lang="en-US" dirty="0" err="1"/>
              <a:t>untuk</a:t>
            </a:r>
            <a:r>
              <a:rPr lang="en-US" dirty="0"/>
              <a:t> </a:t>
            </a:r>
            <a:r>
              <a:rPr lang="en-US" dirty="0" err="1"/>
              <a:t>lebih</a:t>
            </a:r>
            <a:r>
              <a:rPr lang="en-US" dirty="0"/>
              <a:t> </a:t>
            </a:r>
            <a:r>
              <a:rPr lang="en-US" dirty="0" err="1"/>
              <a:t>cepat</a:t>
            </a:r>
            <a:r>
              <a:rPr lang="en-US" dirty="0"/>
              <a:t> </a:t>
            </a:r>
            <a:r>
              <a:rPr lang="en-US" dirty="0" err="1"/>
              <a:t>mensosialisasikan</a:t>
            </a:r>
            <a:r>
              <a:rPr lang="en-US" dirty="0"/>
              <a:t> </a:t>
            </a:r>
            <a:r>
              <a:rPr lang="en-US" dirty="0" err="1"/>
              <a:t>nilai-nilai</a:t>
            </a:r>
            <a:r>
              <a:rPr lang="en-US" dirty="0"/>
              <a:t> Islam. </a:t>
            </a:r>
            <a:r>
              <a:rPr lang="en-US" dirty="0" err="1"/>
              <a:t>Meski</a:t>
            </a:r>
            <a:r>
              <a:rPr lang="en-US" dirty="0"/>
              <a:t> </a:t>
            </a:r>
            <a:r>
              <a:rPr lang="en-US" dirty="0" err="1"/>
              <a:t>demikian</a:t>
            </a:r>
            <a:r>
              <a:rPr lang="en-US" dirty="0"/>
              <a:t> </a:t>
            </a:r>
            <a:r>
              <a:rPr lang="en-US" dirty="0" err="1"/>
              <a:t>dakwah</a:t>
            </a:r>
            <a:r>
              <a:rPr lang="en-US" dirty="0"/>
              <a:t> </a:t>
            </a:r>
            <a:r>
              <a:rPr lang="en-US" dirty="0" err="1"/>
              <a:t>kultural</a:t>
            </a:r>
            <a:r>
              <a:rPr lang="en-US" dirty="0"/>
              <a:t> </a:t>
            </a:r>
            <a:r>
              <a:rPr lang="en-US" dirty="0" err="1"/>
              <a:t>tetap</a:t>
            </a:r>
            <a:r>
              <a:rPr lang="en-US" dirty="0"/>
              <a:t> </a:t>
            </a:r>
            <a:r>
              <a:rPr lang="en-US" dirty="0" err="1"/>
              <a:t>dilangsungkan</a:t>
            </a:r>
            <a:r>
              <a:rPr lang="en-US" dirty="0"/>
              <a:t> </a:t>
            </a:r>
            <a:r>
              <a:rPr lang="en-US" dirty="0" err="1"/>
              <a:t>karena</a:t>
            </a:r>
            <a:r>
              <a:rPr lang="en-US" dirty="0"/>
              <a:t> </a:t>
            </a:r>
            <a:r>
              <a:rPr lang="en-US" dirty="0" err="1"/>
              <a:t>keduanya</a:t>
            </a:r>
            <a:r>
              <a:rPr lang="en-US" dirty="0"/>
              <a:t> (</a:t>
            </a:r>
            <a:r>
              <a:rPr lang="en-US" dirty="0" err="1"/>
              <a:t>politik</a:t>
            </a:r>
            <a:r>
              <a:rPr lang="en-US" dirty="0"/>
              <a:t> </a:t>
            </a:r>
            <a:r>
              <a:rPr lang="en-US" dirty="0" err="1"/>
              <a:t>dan</a:t>
            </a:r>
            <a:r>
              <a:rPr lang="en-US" dirty="0"/>
              <a:t> </a:t>
            </a:r>
            <a:r>
              <a:rPr lang="en-US" dirty="0" err="1"/>
              <a:t>kultural</a:t>
            </a:r>
            <a:r>
              <a:rPr lang="en-US" dirty="0"/>
              <a:t>) </a:t>
            </a:r>
            <a:r>
              <a:rPr lang="en-US" dirty="0" err="1"/>
              <a:t>merupakan</a:t>
            </a:r>
            <a:r>
              <a:rPr lang="en-US" dirty="0"/>
              <a:t> </a:t>
            </a:r>
            <a:r>
              <a:rPr lang="en-US" dirty="0" err="1"/>
              <a:t>satu</a:t>
            </a:r>
            <a:r>
              <a:rPr lang="en-US" dirty="0"/>
              <a:t> </a:t>
            </a:r>
            <a:r>
              <a:rPr lang="en-US" dirty="0" err="1"/>
              <a:t>kesatuan</a:t>
            </a:r>
            <a:r>
              <a:rPr lang="en-US" dirty="0"/>
              <a:t> yang </a:t>
            </a:r>
            <a:r>
              <a:rPr lang="en-US" dirty="0" err="1"/>
              <a:t>saling</a:t>
            </a:r>
            <a:r>
              <a:rPr lang="en-US" dirty="0"/>
              <a:t> </a:t>
            </a:r>
            <a:r>
              <a:rPr lang="en-US" dirty="0" err="1"/>
              <a:t>melengkapi</a:t>
            </a:r>
            <a:r>
              <a:rPr lang="en-US" dirty="0"/>
              <a:t>.</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extLst>
      <p:ext uri="{BB962C8B-B14F-4D97-AF65-F5344CB8AC3E}">
        <p14:creationId xmlns:p14="http://schemas.microsoft.com/office/powerpoint/2010/main" val="4845989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73"/>
          <p:cNvSpPr txBox="1">
            <a:spLocks noGrp="1"/>
          </p:cNvSpPr>
          <p:nvPr>
            <p:ph type="title"/>
          </p:nvPr>
        </p:nvSpPr>
        <p:spPr>
          <a:xfrm>
            <a:off x="720000" y="539999"/>
            <a:ext cx="7704000" cy="969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Kondisi Umat Islam Dulu &amp; Sekarang</a:t>
            </a:r>
            <a:endParaRPr dirty="0"/>
          </a:p>
        </p:txBody>
      </p:sp>
      <p:sp>
        <p:nvSpPr>
          <p:cNvPr id="704" name="Google Shape;704;p73"/>
          <p:cNvSpPr txBox="1">
            <a:spLocks noGrp="1"/>
          </p:cNvSpPr>
          <p:nvPr>
            <p:ph type="subTitle" idx="3"/>
          </p:nvPr>
        </p:nvSpPr>
        <p:spPr>
          <a:xfrm>
            <a:off x="1307628" y="2090824"/>
            <a:ext cx="7157396" cy="2140934"/>
          </a:xfrm>
          <a:prstGeom prst="rect">
            <a:avLst/>
          </a:prstGeom>
        </p:spPr>
        <p:txBody>
          <a:bodyPr spcFirstLastPara="1" wrap="square" lIns="91425" tIns="91425" rIns="91425" bIns="91425" anchor="t" anchorCtr="0">
            <a:noAutofit/>
          </a:bodyPr>
          <a:lstStyle/>
          <a:p>
            <a:pPr marL="0" lvl="0" indent="0" algn="l">
              <a:buClr>
                <a:schemeClr val="dk1"/>
              </a:buClr>
              <a:buSzPts val="1100"/>
            </a:pPr>
            <a:r>
              <a:rPr lang="en-US" dirty="0" err="1"/>
              <a:t>Ketiga</a:t>
            </a:r>
            <a:r>
              <a:rPr lang="en-US" dirty="0"/>
              <a:t>, </a:t>
            </a:r>
            <a:r>
              <a:rPr lang="en-US" dirty="0" err="1"/>
              <a:t>pendidikan</a:t>
            </a:r>
            <a:r>
              <a:rPr lang="en-US" dirty="0"/>
              <a:t> di </a:t>
            </a:r>
            <a:r>
              <a:rPr lang="en-US" dirty="0" err="1"/>
              <a:t>segala</a:t>
            </a:r>
            <a:r>
              <a:rPr lang="en-US" dirty="0"/>
              <a:t> </a:t>
            </a:r>
            <a:r>
              <a:rPr lang="en-US" dirty="0" err="1"/>
              <a:t>jenjang</a:t>
            </a:r>
            <a:r>
              <a:rPr lang="en-US" dirty="0"/>
              <a:t> </a:t>
            </a:r>
            <a:r>
              <a:rPr lang="en-US" dirty="0" err="1"/>
              <a:t>tingkatan</a:t>
            </a:r>
            <a:r>
              <a:rPr lang="en-US" dirty="0"/>
              <a:t> </a:t>
            </a:r>
            <a:r>
              <a:rPr lang="en-US" dirty="0" err="1"/>
              <a:t>perlu</a:t>
            </a:r>
            <a:r>
              <a:rPr lang="en-US" dirty="0"/>
              <a:t> </a:t>
            </a:r>
            <a:r>
              <a:rPr lang="en-US" dirty="0" err="1"/>
              <a:t>memasukkan</a:t>
            </a:r>
            <a:r>
              <a:rPr lang="en-US" dirty="0"/>
              <a:t> al Quran </a:t>
            </a:r>
            <a:r>
              <a:rPr lang="en-US" dirty="0" err="1"/>
              <a:t>sebagai</a:t>
            </a:r>
            <a:r>
              <a:rPr lang="en-US" dirty="0"/>
              <a:t> </a:t>
            </a:r>
            <a:r>
              <a:rPr lang="en-US" dirty="0" err="1"/>
              <a:t>bagian</a:t>
            </a:r>
            <a:r>
              <a:rPr lang="en-US" dirty="0"/>
              <a:t> yang </a:t>
            </a:r>
            <a:r>
              <a:rPr lang="en-US" dirty="0" err="1"/>
              <a:t>dipelajari</a:t>
            </a:r>
            <a:r>
              <a:rPr lang="en-US" dirty="0"/>
              <a:t> di </a:t>
            </a:r>
            <a:r>
              <a:rPr lang="en-US" dirty="0" err="1"/>
              <a:t>sekolah</a:t>
            </a:r>
            <a:r>
              <a:rPr lang="en-US" dirty="0"/>
              <a:t> </a:t>
            </a:r>
            <a:r>
              <a:rPr lang="en-US" dirty="0" err="1"/>
              <a:t>dan</a:t>
            </a:r>
            <a:r>
              <a:rPr lang="en-US" dirty="0"/>
              <a:t> </a:t>
            </a:r>
            <a:r>
              <a:rPr lang="en-US" dirty="0" err="1"/>
              <a:t>perguruan</a:t>
            </a:r>
            <a:r>
              <a:rPr lang="en-US" dirty="0"/>
              <a:t> </a:t>
            </a:r>
            <a:r>
              <a:rPr lang="en-US" dirty="0" err="1"/>
              <a:t>tinggi</a:t>
            </a:r>
            <a:r>
              <a:rPr lang="en-US" dirty="0"/>
              <a:t> </a:t>
            </a:r>
            <a:r>
              <a:rPr lang="en-US" dirty="0" err="1"/>
              <a:t>terutama</a:t>
            </a:r>
            <a:r>
              <a:rPr lang="en-US" dirty="0"/>
              <a:t> </a:t>
            </a:r>
            <a:r>
              <a:rPr lang="en-US" dirty="0" err="1"/>
              <a:t>bagi</a:t>
            </a:r>
            <a:r>
              <a:rPr lang="en-US" dirty="0"/>
              <a:t> </a:t>
            </a:r>
            <a:r>
              <a:rPr lang="en-US" dirty="0" err="1"/>
              <a:t>umat</a:t>
            </a:r>
            <a:r>
              <a:rPr lang="en-US" dirty="0"/>
              <a:t> Islam </a:t>
            </a:r>
            <a:r>
              <a:rPr lang="en-US" dirty="0" err="1"/>
              <a:t>dan</a:t>
            </a:r>
            <a:r>
              <a:rPr lang="en-US" dirty="0"/>
              <a:t> </a:t>
            </a:r>
            <a:r>
              <a:rPr lang="en-US" dirty="0" err="1"/>
              <a:t>lembaga</a:t>
            </a:r>
            <a:r>
              <a:rPr lang="en-US" dirty="0"/>
              <a:t> </a:t>
            </a:r>
            <a:r>
              <a:rPr lang="en-US" dirty="0" err="1"/>
              <a:t>pendidikan</a:t>
            </a:r>
            <a:r>
              <a:rPr lang="en-US" dirty="0"/>
              <a:t> Islam. </a:t>
            </a:r>
            <a:r>
              <a:rPr lang="en-US" dirty="0" err="1"/>
              <a:t>Tidak</a:t>
            </a:r>
            <a:r>
              <a:rPr lang="en-US" dirty="0"/>
              <a:t> </a:t>
            </a:r>
            <a:r>
              <a:rPr lang="en-US" dirty="0" err="1"/>
              <a:t>ada</a:t>
            </a:r>
            <a:r>
              <a:rPr lang="en-US" dirty="0"/>
              <a:t> </a:t>
            </a:r>
            <a:r>
              <a:rPr lang="en-US" dirty="0" err="1"/>
              <a:t>dikotomik</a:t>
            </a:r>
            <a:r>
              <a:rPr lang="en-US" dirty="0"/>
              <a:t> </a:t>
            </a:r>
            <a:r>
              <a:rPr lang="en-US" dirty="0" err="1"/>
              <a:t>antara</a:t>
            </a:r>
            <a:r>
              <a:rPr lang="en-US" dirty="0"/>
              <a:t> </a:t>
            </a:r>
            <a:r>
              <a:rPr lang="en-US" dirty="0" err="1"/>
              <a:t>ilmu</a:t>
            </a:r>
            <a:r>
              <a:rPr lang="en-US" dirty="0"/>
              <a:t> </a:t>
            </a:r>
            <a:r>
              <a:rPr lang="en-US" dirty="0" err="1"/>
              <a:t>pengetahuan</a:t>
            </a:r>
            <a:r>
              <a:rPr lang="en-US" dirty="0"/>
              <a:t> </a:t>
            </a:r>
            <a:r>
              <a:rPr lang="en-US" dirty="0" err="1"/>
              <a:t>dan</a:t>
            </a:r>
            <a:r>
              <a:rPr lang="en-US" dirty="0"/>
              <a:t> </a:t>
            </a:r>
            <a:r>
              <a:rPr lang="en-US" dirty="0" err="1"/>
              <a:t>ajaran</a:t>
            </a:r>
            <a:r>
              <a:rPr lang="en-US" dirty="0"/>
              <a:t> Islam </a:t>
            </a:r>
            <a:r>
              <a:rPr lang="en-US" dirty="0" err="1"/>
              <a:t>melalui</a:t>
            </a:r>
            <a:r>
              <a:rPr lang="en-US" dirty="0"/>
              <a:t> </a:t>
            </a:r>
            <a:r>
              <a:rPr lang="en-US" dirty="0" err="1"/>
              <a:t>ayat-ayat</a:t>
            </a:r>
            <a:r>
              <a:rPr lang="en-US" dirty="0"/>
              <a:t> </a:t>
            </a:r>
            <a:r>
              <a:rPr lang="en-US" dirty="0" err="1"/>
              <a:t>qawliyyah</a:t>
            </a:r>
            <a:r>
              <a:rPr lang="en-US" dirty="0"/>
              <a:t> (al Quran </a:t>
            </a:r>
            <a:r>
              <a:rPr lang="en-US" dirty="0" err="1"/>
              <a:t>dan</a:t>
            </a:r>
            <a:r>
              <a:rPr lang="en-US" dirty="0"/>
              <a:t> </a:t>
            </a:r>
            <a:r>
              <a:rPr lang="en-US" dirty="0" err="1"/>
              <a:t>Hadist</a:t>
            </a:r>
            <a:r>
              <a:rPr lang="en-US" dirty="0"/>
              <a:t>). </a:t>
            </a:r>
            <a:r>
              <a:rPr lang="en-US" dirty="0" err="1"/>
              <a:t>Dengan</a:t>
            </a:r>
            <a:r>
              <a:rPr lang="en-US" dirty="0"/>
              <a:t> </a:t>
            </a:r>
            <a:r>
              <a:rPr lang="en-US" dirty="0" err="1"/>
              <a:t>demikian</a:t>
            </a:r>
            <a:r>
              <a:rPr lang="en-US" dirty="0"/>
              <a:t> </a:t>
            </a:r>
            <a:r>
              <a:rPr lang="en-US" dirty="0" err="1"/>
              <a:t>maka</a:t>
            </a:r>
            <a:r>
              <a:rPr lang="en-US" dirty="0"/>
              <a:t> </a:t>
            </a:r>
            <a:r>
              <a:rPr lang="en-US" dirty="0" err="1"/>
              <a:t>pemahaman</a:t>
            </a:r>
            <a:r>
              <a:rPr lang="en-US" dirty="0"/>
              <a:t> </a:t>
            </a:r>
            <a:r>
              <a:rPr lang="en-US" dirty="0" err="1"/>
              <a:t>tentang</a:t>
            </a:r>
            <a:r>
              <a:rPr lang="en-US" dirty="0"/>
              <a:t> </a:t>
            </a:r>
            <a:r>
              <a:rPr lang="en-US" dirty="0" err="1"/>
              <a:t>fiqih</a:t>
            </a:r>
            <a:r>
              <a:rPr lang="en-US" dirty="0"/>
              <a:t> </a:t>
            </a:r>
            <a:r>
              <a:rPr lang="en-US" dirty="0" err="1"/>
              <a:t>tidak</a:t>
            </a:r>
            <a:r>
              <a:rPr lang="en-US" dirty="0"/>
              <a:t> </a:t>
            </a:r>
            <a:r>
              <a:rPr lang="en-US" dirty="0" err="1"/>
              <a:t>hanya</a:t>
            </a:r>
            <a:r>
              <a:rPr lang="en-US" dirty="0"/>
              <a:t> </a:t>
            </a:r>
            <a:r>
              <a:rPr lang="en-US" dirty="0" err="1"/>
              <a:t>pada</a:t>
            </a:r>
            <a:r>
              <a:rPr lang="en-US" dirty="0"/>
              <a:t> </a:t>
            </a:r>
            <a:r>
              <a:rPr lang="en-US" dirty="0" err="1"/>
              <a:t>syariat</a:t>
            </a:r>
            <a:r>
              <a:rPr lang="en-US" dirty="0"/>
              <a:t> </a:t>
            </a:r>
            <a:r>
              <a:rPr lang="en-US" dirty="0" err="1"/>
              <a:t>ibadah</a:t>
            </a:r>
            <a:r>
              <a:rPr lang="en-US" dirty="0"/>
              <a:t> </a:t>
            </a:r>
            <a:r>
              <a:rPr lang="en-US" dirty="0" err="1"/>
              <a:t>madhoh</a:t>
            </a:r>
            <a:r>
              <a:rPr lang="en-US" dirty="0"/>
              <a:t> </a:t>
            </a:r>
            <a:r>
              <a:rPr lang="en-US" dirty="0" err="1"/>
              <a:t>semata</a:t>
            </a:r>
            <a:r>
              <a:rPr lang="en-US" dirty="0"/>
              <a:t> </a:t>
            </a:r>
            <a:r>
              <a:rPr lang="en-US" dirty="0" err="1"/>
              <a:t>tetapi</a:t>
            </a:r>
            <a:r>
              <a:rPr lang="en-US" dirty="0"/>
              <a:t> </a:t>
            </a:r>
            <a:r>
              <a:rPr lang="en-US" dirty="0" err="1"/>
              <a:t>lebih</a:t>
            </a:r>
            <a:r>
              <a:rPr lang="en-US" dirty="0"/>
              <a:t> </a:t>
            </a:r>
            <a:r>
              <a:rPr lang="en-US" dirty="0" err="1"/>
              <a:t>jauh</a:t>
            </a:r>
            <a:r>
              <a:rPr lang="en-US" dirty="0"/>
              <a:t> </a:t>
            </a:r>
            <a:r>
              <a:rPr lang="en-US" dirty="0" err="1"/>
              <a:t>fiqih</a:t>
            </a:r>
            <a:r>
              <a:rPr lang="en-US" dirty="0"/>
              <a:t> </a:t>
            </a:r>
            <a:r>
              <a:rPr lang="en-US" dirty="0" err="1"/>
              <a:t>bisa</a:t>
            </a:r>
            <a:r>
              <a:rPr lang="en-US" dirty="0"/>
              <a:t> </a:t>
            </a:r>
            <a:r>
              <a:rPr lang="en-US" dirty="0" err="1"/>
              <a:t>dikaitkan</a:t>
            </a:r>
            <a:r>
              <a:rPr lang="en-US" dirty="0"/>
              <a:t> </a:t>
            </a:r>
            <a:r>
              <a:rPr lang="en-US" dirty="0" err="1"/>
              <a:t>dengan</a:t>
            </a:r>
            <a:r>
              <a:rPr lang="en-US" dirty="0"/>
              <a:t> </a:t>
            </a:r>
            <a:r>
              <a:rPr lang="en-US" dirty="0" err="1"/>
              <a:t>ilmu</a:t>
            </a:r>
            <a:r>
              <a:rPr lang="en-US" dirty="0"/>
              <a:t> </a:t>
            </a:r>
            <a:r>
              <a:rPr lang="en-US" dirty="0" err="1"/>
              <a:t>pengetahuan</a:t>
            </a:r>
            <a:r>
              <a:rPr lang="en-US" dirty="0"/>
              <a:t> </a:t>
            </a:r>
            <a:r>
              <a:rPr lang="en-US" dirty="0" err="1"/>
              <a:t>sehingga</a:t>
            </a:r>
            <a:r>
              <a:rPr lang="en-US" dirty="0"/>
              <a:t> </a:t>
            </a:r>
            <a:r>
              <a:rPr lang="en-US" dirty="0" err="1"/>
              <a:t>akan</a:t>
            </a:r>
            <a:r>
              <a:rPr lang="en-US" dirty="0"/>
              <a:t> </a:t>
            </a:r>
            <a:r>
              <a:rPr lang="en-US" dirty="0" err="1"/>
              <a:t>muncul</a:t>
            </a:r>
            <a:r>
              <a:rPr lang="en-US" dirty="0"/>
              <a:t> </a:t>
            </a:r>
            <a:r>
              <a:rPr lang="en-US" dirty="0" err="1"/>
              <a:t>pelajaran</a:t>
            </a:r>
            <a:r>
              <a:rPr lang="en-US" dirty="0"/>
              <a:t> </a:t>
            </a:r>
            <a:r>
              <a:rPr lang="en-US" dirty="0" err="1"/>
              <a:t>tentang</a:t>
            </a:r>
            <a:r>
              <a:rPr lang="en-US" dirty="0"/>
              <a:t> </a:t>
            </a:r>
            <a:r>
              <a:rPr lang="en-US" dirty="0" err="1"/>
              <a:t>fiqh</a:t>
            </a:r>
            <a:r>
              <a:rPr lang="en-US" dirty="0"/>
              <a:t> </a:t>
            </a:r>
            <a:r>
              <a:rPr lang="en-US" dirty="0" err="1"/>
              <a:t>sains</a:t>
            </a:r>
            <a:r>
              <a:rPr lang="en-US" dirty="0"/>
              <a:t> yang </a:t>
            </a:r>
            <a:r>
              <a:rPr lang="en-US" dirty="0" err="1"/>
              <a:t>akan</a:t>
            </a:r>
            <a:r>
              <a:rPr lang="en-US" dirty="0"/>
              <a:t> </a:t>
            </a:r>
            <a:r>
              <a:rPr lang="en-US" dirty="0" err="1"/>
              <a:t>menambah</a:t>
            </a:r>
            <a:r>
              <a:rPr lang="en-US" dirty="0"/>
              <a:t> </a:t>
            </a:r>
            <a:r>
              <a:rPr lang="en-US" dirty="0" err="1"/>
              <a:t>keyakinan</a:t>
            </a:r>
            <a:r>
              <a:rPr lang="en-US" dirty="0"/>
              <a:t> </a:t>
            </a:r>
            <a:r>
              <a:rPr lang="en-US" dirty="0" err="1"/>
              <a:t>umat</a:t>
            </a:r>
            <a:r>
              <a:rPr lang="en-US" dirty="0"/>
              <a:t> Islam </a:t>
            </a:r>
            <a:r>
              <a:rPr lang="en-US" dirty="0" err="1"/>
              <a:t>akan</a:t>
            </a:r>
            <a:r>
              <a:rPr lang="en-US" dirty="0"/>
              <a:t> </a:t>
            </a:r>
            <a:r>
              <a:rPr lang="en-US" dirty="0" err="1"/>
              <a:t>kebesaran</a:t>
            </a:r>
            <a:r>
              <a:rPr lang="en-US" dirty="0"/>
              <a:t> </a:t>
            </a:r>
            <a:r>
              <a:rPr lang="en-US" dirty="0" err="1"/>
              <a:t>kekuasaan</a:t>
            </a:r>
            <a:r>
              <a:rPr lang="en-US" dirty="0"/>
              <a:t> Allah.</a:t>
            </a:r>
            <a:endParaRPr dirty="0"/>
          </a:p>
        </p:txBody>
      </p:sp>
      <p:pic>
        <p:nvPicPr>
          <p:cNvPr id="707" name="Google Shape;707;p73"/>
          <p:cNvPicPr preferRelativeResize="0"/>
          <p:nvPr/>
        </p:nvPicPr>
        <p:blipFill>
          <a:blip r:embed="rId3">
            <a:alphaModFix/>
          </a:blip>
          <a:stretch>
            <a:fillRect/>
          </a:stretch>
        </p:blipFill>
        <p:spPr>
          <a:xfrm flipH="1">
            <a:off x="162050" y="-1034237"/>
            <a:ext cx="1186601" cy="4036874"/>
          </a:xfrm>
          <a:prstGeom prst="rect">
            <a:avLst/>
          </a:prstGeom>
          <a:noFill/>
          <a:ln>
            <a:noFill/>
          </a:ln>
        </p:spPr>
      </p:pic>
    </p:spTree>
    <p:extLst>
      <p:ext uri="{BB962C8B-B14F-4D97-AF65-F5344CB8AC3E}">
        <p14:creationId xmlns:p14="http://schemas.microsoft.com/office/powerpoint/2010/main" val="37800218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7" name="Google Shape;577;p62"/>
          <p:cNvSpPr txBox="1">
            <a:spLocks noGrp="1"/>
          </p:cNvSpPr>
          <p:nvPr>
            <p:ph type="body" idx="1"/>
          </p:nvPr>
        </p:nvSpPr>
        <p:spPr>
          <a:xfrm>
            <a:off x="871369" y="781867"/>
            <a:ext cx="7347473" cy="29260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Agama Islam </a:t>
            </a:r>
            <a:r>
              <a:rPr lang="en-GB" dirty="0" err="1" smtClean="0"/>
              <a:t>adalah</a:t>
            </a:r>
            <a:r>
              <a:rPr lang="en-GB" dirty="0" smtClean="0"/>
              <a:t> agama yang </a:t>
            </a:r>
            <a:r>
              <a:rPr lang="en-GB" dirty="0" err="1" smtClean="0"/>
              <a:t>besar</a:t>
            </a:r>
            <a:r>
              <a:rPr lang="en-GB" dirty="0" smtClean="0"/>
              <a:t>, agama yang </a:t>
            </a:r>
            <a:r>
              <a:rPr lang="en-GB" dirty="0" err="1" smtClean="0"/>
              <a:t>mulia</a:t>
            </a:r>
            <a:r>
              <a:rPr lang="en-GB" dirty="0" smtClean="0"/>
              <a:t>, agama yang </a:t>
            </a:r>
            <a:r>
              <a:rPr lang="en-GB" dirty="0" err="1" smtClean="0"/>
              <a:t>dibawa</a:t>
            </a:r>
            <a:r>
              <a:rPr lang="en-GB" dirty="0" smtClean="0"/>
              <a:t> </a:t>
            </a:r>
            <a:r>
              <a:rPr lang="en-GB" dirty="0" err="1" smtClean="0"/>
              <a:t>dengan</a:t>
            </a:r>
            <a:r>
              <a:rPr lang="en-GB" dirty="0" smtClean="0"/>
              <a:t> </a:t>
            </a:r>
            <a:r>
              <a:rPr lang="en-GB" dirty="0" err="1" smtClean="0"/>
              <a:t>kedamaian</a:t>
            </a:r>
            <a:r>
              <a:rPr lang="en-GB" dirty="0" smtClean="0"/>
              <a:t> </a:t>
            </a:r>
            <a:r>
              <a:rPr lang="en-GB" dirty="0" err="1" smtClean="0"/>
              <a:t>oleh</a:t>
            </a:r>
            <a:r>
              <a:rPr lang="en-GB" dirty="0" smtClean="0"/>
              <a:t> </a:t>
            </a:r>
            <a:r>
              <a:rPr lang="en-GB" dirty="0" err="1" smtClean="0"/>
              <a:t>nabi</a:t>
            </a:r>
            <a:r>
              <a:rPr lang="en-GB" dirty="0" smtClean="0"/>
              <a:t> Muhammad SAW.</a:t>
            </a:r>
          </a:p>
          <a:p>
            <a:pPr marL="0" lvl="0" indent="0" algn="l" rtl="0">
              <a:spcBef>
                <a:spcPts val="0"/>
              </a:spcBef>
              <a:spcAft>
                <a:spcPts val="0"/>
              </a:spcAft>
              <a:buNone/>
            </a:pPr>
            <a:r>
              <a:rPr lang="en-GB" dirty="0" smtClean="0"/>
              <a:t>Islam </a:t>
            </a:r>
            <a:r>
              <a:rPr lang="en-GB" dirty="0" err="1" smtClean="0"/>
              <a:t>telah</a:t>
            </a:r>
            <a:r>
              <a:rPr lang="en-GB" dirty="0" smtClean="0"/>
              <a:t> </a:t>
            </a:r>
            <a:r>
              <a:rPr lang="en-GB" dirty="0" err="1" smtClean="0"/>
              <a:t>ada</a:t>
            </a:r>
            <a:r>
              <a:rPr lang="en-GB" dirty="0" smtClean="0"/>
              <a:t> </a:t>
            </a:r>
            <a:r>
              <a:rPr lang="en-GB" dirty="0" err="1" smtClean="0"/>
              <a:t>dari</a:t>
            </a:r>
            <a:r>
              <a:rPr lang="en-GB" dirty="0" smtClean="0"/>
              <a:t> masa </a:t>
            </a:r>
            <a:r>
              <a:rPr lang="en-GB" dirty="0" err="1" smtClean="0"/>
              <a:t>kenabian</a:t>
            </a:r>
            <a:r>
              <a:rPr lang="en-GB" dirty="0" smtClean="0"/>
              <a:t> </a:t>
            </a:r>
            <a:r>
              <a:rPr lang="en-GB" dirty="0" err="1" smtClean="0"/>
              <a:t>hingga</a:t>
            </a:r>
            <a:r>
              <a:rPr lang="en-GB" dirty="0" smtClean="0"/>
              <a:t> </a:t>
            </a:r>
            <a:r>
              <a:rPr lang="en-GB" dirty="0" err="1" smtClean="0"/>
              <a:t>sekarang</a:t>
            </a:r>
            <a:r>
              <a:rPr lang="en-GB" dirty="0" smtClean="0"/>
              <a:t>, Islam </a:t>
            </a:r>
            <a:r>
              <a:rPr lang="en-GB" dirty="0" err="1" smtClean="0"/>
              <a:t>telah</a:t>
            </a:r>
            <a:r>
              <a:rPr lang="en-GB" dirty="0" smtClean="0"/>
              <a:t> </a:t>
            </a:r>
            <a:r>
              <a:rPr lang="en-GB" dirty="0" err="1" smtClean="0"/>
              <a:t>melewati</a:t>
            </a:r>
            <a:r>
              <a:rPr lang="en-GB" dirty="0" smtClean="0"/>
              <a:t> </a:t>
            </a:r>
            <a:r>
              <a:rPr lang="en-GB" dirty="0" err="1" smtClean="0"/>
              <a:t>berbagai</a:t>
            </a:r>
            <a:r>
              <a:rPr lang="en-GB" dirty="0" smtClean="0"/>
              <a:t> </a:t>
            </a:r>
            <a:r>
              <a:rPr lang="en-GB" dirty="0" err="1" smtClean="0"/>
              <a:t>macam</a:t>
            </a:r>
            <a:r>
              <a:rPr lang="en-GB" dirty="0" smtClean="0"/>
              <a:t> </a:t>
            </a:r>
            <a:r>
              <a:rPr lang="en-GB" dirty="0" err="1" smtClean="0"/>
              <a:t>fase</a:t>
            </a:r>
            <a:r>
              <a:rPr lang="en-GB" dirty="0" smtClean="0"/>
              <a:t> </a:t>
            </a:r>
            <a:r>
              <a:rPr lang="en-GB" dirty="0" err="1" smtClean="0"/>
              <a:t>dari</a:t>
            </a:r>
            <a:r>
              <a:rPr lang="en-GB" dirty="0" smtClean="0"/>
              <a:t> </a:t>
            </a:r>
            <a:r>
              <a:rPr lang="en-GB" dirty="0" err="1" smtClean="0"/>
              <a:t>mulai</a:t>
            </a:r>
            <a:r>
              <a:rPr lang="en-GB" dirty="0" smtClean="0"/>
              <a:t> </a:t>
            </a:r>
            <a:r>
              <a:rPr lang="en-GB" dirty="0" err="1" smtClean="0"/>
              <a:t>awal</a:t>
            </a:r>
            <a:r>
              <a:rPr lang="en-GB" dirty="0" smtClean="0"/>
              <a:t> </a:t>
            </a:r>
            <a:r>
              <a:rPr lang="en-GB" dirty="0" err="1" smtClean="0"/>
              <a:t>kemunculannya</a:t>
            </a:r>
            <a:r>
              <a:rPr lang="en-GB" dirty="0" smtClean="0"/>
              <a:t> yang </a:t>
            </a:r>
            <a:r>
              <a:rPr lang="en-GB" dirty="0" err="1" smtClean="0"/>
              <a:t>sarat</a:t>
            </a:r>
            <a:r>
              <a:rPr lang="en-GB" dirty="0" smtClean="0"/>
              <a:t> </a:t>
            </a:r>
            <a:r>
              <a:rPr lang="en-GB" dirty="0" err="1" smtClean="0"/>
              <a:t>akan</a:t>
            </a:r>
            <a:r>
              <a:rPr lang="en-GB" dirty="0" smtClean="0"/>
              <a:t> </a:t>
            </a:r>
            <a:r>
              <a:rPr lang="en-GB" dirty="0" err="1" smtClean="0"/>
              <a:t>perjuangan</a:t>
            </a:r>
            <a:r>
              <a:rPr lang="en-GB" dirty="0" smtClean="0"/>
              <a:t>, </a:t>
            </a:r>
            <a:r>
              <a:rPr lang="en-GB" dirty="0" err="1" smtClean="0"/>
              <a:t>sampai</a:t>
            </a:r>
            <a:r>
              <a:rPr lang="en-GB" dirty="0" smtClean="0"/>
              <a:t> </a:t>
            </a:r>
            <a:r>
              <a:rPr lang="en-GB" dirty="0" err="1" smtClean="0"/>
              <a:t>islam</a:t>
            </a:r>
            <a:r>
              <a:rPr lang="en-GB" dirty="0" smtClean="0"/>
              <a:t> </a:t>
            </a:r>
            <a:r>
              <a:rPr lang="en-GB" dirty="0" err="1" smtClean="0"/>
              <a:t>pernah</a:t>
            </a:r>
            <a:r>
              <a:rPr lang="en-GB" dirty="0" smtClean="0"/>
              <a:t> </a:t>
            </a:r>
            <a:r>
              <a:rPr lang="en-GB" dirty="0" err="1" smtClean="0"/>
              <a:t>berada</a:t>
            </a:r>
            <a:r>
              <a:rPr lang="en-GB" dirty="0" smtClean="0"/>
              <a:t> di </a:t>
            </a:r>
            <a:r>
              <a:rPr lang="en-GB" dirty="0" err="1" smtClean="0"/>
              <a:t>fase</a:t>
            </a:r>
            <a:r>
              <a:rPr lang="en-GB" dirty="0" smtClean="0"/>
              <a:t> </a:t>
            </a:r>
            <a:r>
              <a:rPr lang="en-GB" dirty="0" err="1" smtClean="0"/>
              <a:t>kejayaan</a:t>
            </a:r>
            <a:r>
              <a:rPr lang="en-GB" dirty="0"/>
              <a:t> </a:t>
            </a:r>
            <a:r>
              <a:rPr lang="en-GB" dirty="0" err="1" smtClean="0"/>
              <a:t>contoh</a:t>
            </a:r>
            <a:r>
              <a:rPr lang="en-GB" dirty="0" smtClean="0"/>
              <a:t> </a:t>
            </a:r>
            <a:r>
              <a:rPr lang="en-GB" dirty="0" err="1" smtClean="0"/>
              <a:t>nya</a:t>
            </a:r>
            <a:r>
              <a:rPr lang="en-GB" dirty="0" smtClean="0"/>
              <a:t> di masa </a:t>
            </a:r>
            <a:r>
              <a:rPr lang="en-GB" dirty="0" err="1" smtClean="0"/>
              <a:t>kekuasaan</a:t>
            </a:r>
            <a:r>
              <a:rPr lang="en-GB" dirty="0" smtClean="0"/>
              <a:t> </a:t>
            </a:r>
            <a:r>
              <a:rPr lang="en-GB" dirty="0" err="1" smtClean="0"/>
              <a:t>bani</a:t>
            </a:r>
            <a:r>
              <a:rPr lang="en-GB" dirty="0" smtClean="0"/>
              <a:t> </a:t>
            </a:r>
            <a:r>
              <a:rPr lang="en-GB" dirty="0" err="1" smtClean="0"/>
              <a:t>Abassiyah</a:t>
            </a:r>
            <a:r>
              <a:rPr lang="en-GB" dirty="0" smtClean="0"/>
              <a:t>, </a:t>
            </a:r>
            <a:r>
              <a:rPr lang="en-GB" dirty="0" err="1" smtClean="0"/>
              <a:t>lalu</a:t>
            </a:r>
            <a:r>
              <a:rPr lang="en-GB" dirty="0" smtClean="0"/>
              <a:t> </a:t>
            </a:r>
            <a:r>
              <a:rPr lang="en-GB" dirty="0" err="1" smtClean="0"/>
              <a:t>kekhalifahan</a:t>
            </a:r>
            <a:r>
              <a:rPr lang="en-GB" dirty="0" smtClean="0"/>
              <a:t> </a:t>
            </a:r>
            <a:r>
              <a:rPr lang="en-GB" dirty="0" err="1" smtClean="0"/>
              <a:t>ustmani</a:t>
            </a:r>
            <a:r>
              <a:rPr lang="en-GB" dirty="0" smtClean="0"/>
              <a:t>. </a:t>
            </a:r>
            <a:r>
              <a:rPr lang="en-GB" dirty="0" err="1" smtClean="0"/>
              <a:t>Kemajuan</a:t>
            </a:r>
            <a:r>
              <a:rPr lang="en-GB" dirty="0" smtClean="0"/>
              <a:t> </a:t>
            </a:r>
            <a:r>
              <a:rPr lang="en-GB" dirty="0" err="1" smtClean="0"/>
              <a:t>islam</a:t>
            </a:r>
            <a:r>
              <a:rPr lang="en-GB" dirty="0" smtClean="0"/>
              <a:t> </a:t>
            </a:r>
            <a:r>
              <a:rPr lang="en-GB" dirty="0" err="1" smtClean="0"/>
              <a:t>pada</a:t>
            </a:r>
            <a:r>
              <a:rPr lang="en-GB" dirty="0" smtClean="0"/>
              <a:t> </a:t>
            </a:r>
            <a:r>
              <a:rPr lang="en-GB" dirty="0" err="1" smtClean="0"/>
              <a:t>saat</a:t>
            </a:r>
            <a:r>
              <a:rPr lang="en-GB" dirty="0" smtClean="0"/>
              <a:t> </a:t>
            </a:r>
            <a:r>
              <a:rPr lang="en-GB" dirty="0" err="1" smtClean="0"/>
              <a:t>itu</a:t>
            </a:r>
            <a:r>
              <a:rPr lang="en-GB" dirty="0" smtClean="0"/>
              <a:t> </a:t>
            </a:r>
            <a:r>
              <a:rPr lang="en-GB" dirty="0" err="1" smtClean="0"/>
              <a:t>meliputi</a:t>
            </a:r>
            <a:r>
              <a:rPr lang="en-GB" dirty="0" smtClean="0"/>
              <a:t> </a:t>
            </a:r>
            <a:r>
              <a:rPr lang="en-GB" dirty="0" err="1" smtClean="0"/>
              <a:t>ilmu</a:t>
            </a:r>
            <a:r>
              <a:rPr lang="en-GB" dirty="0" smtClean="0"/>
              <a:t> </a:t>
            </a:r>
            <a:r>
              <a:rPr lang="en-GB" dirty="0" err="1" smtClean="0"/>
              <a:t>pengetahuan</a:t>
            </a:r>
            <a:r>
              <a:rPr lang="en-GB" dirty="0" smtClean="0"/>
              <a:t> </a:t>
            </a:r>
            <a:r>
              <a:rPr lang="en-GB" dirty="0" err="1" smtClean="0"/>
              <a:t>dan</a:t>
            </a:r>
            <a:r>
              <a:rPr lang="en-GB" dirty="0" smtClean="0"/>
              <a:t> </a:t>
            </a:r>
            <a:r>
              <a:rPr lang="en-GB" dirty="0" err="1" smtClean="0"/>
              <a:t>teknologi</a:t>
            </a:r>
            <a:r>
              <a:rPr lang="en-GB" dirty="0" smtClean="0"/>
              <a:t>. </a:t>
            </a:r>
            <a:r>
              <a:rPr lang="en-GB" dirty="0" err="1" smtClean="0"/>
              <a:t>Kemajuan</a:t>
            </a:r>
            <a:r>
              <a:rPr lang="en-GB" dirty="0" smtClean="0"/>
              <a:t> </a:t>
            </a:r>
            <a:r>
              <a:rPr lang="en-GB" dirty="0" err="1" smtClean="0"/>
              <a:t>ini</a:t>
            </a:r>
            <a:r>
              <a:rPr lang="en-GB" dirty="0" smtClean="0"/>
              <a:t> </a:t>
            </a:r>
            <a:r>
              <a:rPr lang="en-GB" dirty="0" err="1" smtClean="0"/>
              <a:t>terjadi</a:t>
            </a:r>
            <a:r>
              <a:rPr lang="en-GB" dirty="0" smtClean="0"/>
              <a:t> </a:t>
            </a:r>
            <a:r>
              <a:rPr lang="en-GB" dirty="0" err="1" smtClean="0"/>
              <a:t>dikarenakan</a:t>
            </a:r>
            <a:r>
              <a:rPr lang="en-GB" dirty="0" smtClean="0"/>
              <a:t> </a:t>
            </a:r>
            <a:r>
              <a:rPr lang="en-GB" dirty="0" err="1" smtClean="0"/>
              <a:t>dimasa</a:t>
            </a:r>
            <a:r>
              <a:rPr lang="en-GB" dirty="0" smtClean="0"/>
              <a:t> </a:t>
            </a:r>
            <a:r>
              <a:rPr lang="en-GB" dirty="0" err="1" smtClean="0"/>
              <a:t>itu</a:t>
            </a:r>
            <a:r>
              <a:rPr lang="en-GB" dirty="0" smtClean="0"/>
              <a:t> </a:t>
            </a:r>
            <a:r>
              <a:rPr lang="en-GB" dirty="0" err="1" smtClean="0"/>
              <a:t>prinsip</a:t>
            </a:r>
            <a:r>
              <a:rPr lang="en-GB" dirty="0" smtClean="0"/>
              <a:t> Al Quran di </a:t>
            </a:r>
            <a:r>
              <a:rPr lang="en-GB" dirty="0" err="1" smtClean="0"/>
              <a:t>terapkan</a:t>
            </a:r>
            <a:r>
              <a:rPr lang="en-GB" dirty="0" smtClean="0"/>
              <a:t> </a:t>
            </a:r>
            <a:r>
              <a:rPr lang="en-GB" dirty="0" err="1" smtClean="0"/>
              <a:t>dalam</a:t>
            </a:r>
            <a:r>
              <a:rPr lang="en-GB" dirty="0" smtClean="0"/>
              <a:t> </a:t>
            </a:r>
            <a:r>
              <a:rPr lang="en-GB" dirty="0" err="1" smtClean="0"/>
              <a:t>kehidupan</a:t>
            </a:r>
            <a:r>
              <a:rPr lang="en-GB" dirty="0" smtClean="0"/>
              <a:t>, </a:t>
            </a:r>
            <a:r>
              <a:rPr lang="en-GB" dirty="0" err="1" smtClean="0"/>
              <a:t>pemerintahan</a:t>
            </a:r>
            <a:r>
              <a:rPr lang="en-GB" dirty="0" smtClean="0"/>
              <a:t> </a:t>
            </a:r>
            <a:r>
              <a:rPr lang="en-GB" dirty="0" err="1" smtClean="0"/>
              <a:t>dan</a:t>
            </a:r>
            <a:r>
              <a:rPr lang="en-GB" dirty="0" smtClean="0"/>
              <a:t> </a:t>
            </a:r>
            <a:r>
              <a:rPr lang="en-GB" dirty="0" err="1" smtClean="0"/>
              <a:t>semua</a:t>
            </a:r>
            <a:r>
              <a:rPr lang="en-GB" dirty="0" smtClean="0"/>
              <a:t> </a:t>
            </a:r>
            <a:r>
              <a:rPr lang="en-GB" dirty="0" err="1" smtClean="0"/>
              <a:t>aspek</a:t>
            </a:r>
            <a:r>
              <a:rPr lang="en-GB" dirty="0" smtClean="0"/>
              <a:t> </a:t>
            </a:r>
            <a:r>
              <a:rPr lang="en-GB" dirty="0" err="1" smtClean="0"/>
              <a:t>kehidupan</a:t>
            </a:r>
            <a:r>
              <a:rPr lang="en-GB" dirty="0" smtClean="0"/>
              <a:t> </a:t>
            </a:r>
            <a:r>
              <a:rPr lang="en-GB" dirty="0" err="1" smtClean="0"/>
              <a:t>lainnya</a:t>
            </a:r>
            <a:r>
              <a:rPr lang="en-GB" dirty="0" smtClean="0"/>
              <a:t>. </a:t>
            </a:r>
            <a:r>
              <a:rPr lang="en-GB" dirty="0" err="1" smtClean="0"/>
              <a:t>Sedangkan</a:t>
            </a:r>
            <a:r>
              <a:rPr lang="en-GB" dirty="0" smtClean="0"/>
              <a:t> </a:t>
            </a:r>
            <a:r>
              <a:rPr lang="en-GB" dirty="0" err="1" smtClean="0"/>
              <a:t>dimasa</a:t>
            </a:r>
            <a:r>
              <a:rPr lang="en-GB" dirty="0" smtClean="0"/>
              <a:t> </a:t>
            </a:r>
            <a:r>
              <a:rPr lang="en-GB" dirty="0" err="1" smtClean="0"/>
              <a:t>sekarang</a:t>
            </a:r>
            <a:r>
              <a:rPr lang="en-GB" dirty="0" smtClean="0"/>
              <a:t> </a:t>
            </a:r>
            <a:r>
              <a:rPr lang="en-GB" dirty="0" err="1" smtClean="0"/>
              <a:t>meskipun</a:t>
            </a:r>
            <a:r>
              <a:rPr lang="en-GB" dirty="0" smtClean="0"/>
              <a:t> </a:t>
            </a:r>
            <a:r>
              <a:rPr lang="en-GB" dirty="0" err="1" smtClean="0"/>
              <a:t>umat</a:t>
            </a:r>
            <a:r>
              <a:rPr lang="en-GB" dirty="0" smtClean="0"/>
              <a:t> </a:t>
            </a:r>
            <a:r>
              <a:rPr lang="en-GB" dirty="0" err="1" smtClean="0"/>
              <a:t>islam</a:t>
            </a:r>
            <a:r>
              <a:rPr lang="en-GB" dirty="0" smtClean="0"/>
              <a:t> </a:t>
            </a:r>
            <a:r>
              <a:rPr lang="en-GB" dirty="0" err="1" smtClean="0"/>
              <a:t>memiliki</a:t>
            </a:r>
            <a:r>
              <a:rPr lang="en-GB" dirty="0" smtClean="0"/>
              <a:t> </a:t>
            </a:r>
            <a:r>
              <a:rPr lang="en-GB" dirty="0" err="1" smtClean="0"/>
              <a:t>kuantitas</a:t>
            </a:r>
            <a:r>
              <a:rPr lang="en-GB" dirty="0" smtClean="0"/>
              <a:t> yang </a:t>
            </a:r>
            <a:r>
              <a:rPr lang="en-GB" dirty="0" err="1" smtClean="0"/>
              <a:t>cukup</a:t>
            </a:r>
            <a:r>
              <a:rPr lang="en-GB" dirty="0" smtClean="0"/>
              <a:t> </a:t>
            </a:r>
            <a:r>
              <a:rPr lang="en-GB" dirty="0" err="1" smtClean="0"/>
              <a:t>besar</a:t>
            </a:r>
            <a:r>
              <a:rPr lang="en-GB" dirty="0" smtClean="0"/>
              <a:t> </a:t>
            </a:r>
            <a:r>
              <a:rPr lang="en-GB" dirty="0" err="1" smtClean="0"/>
              <a:t>akan</a:t>
            </a:r>
            <a:r>
              <a:rPr lang="en-GB" dirty="0" smtClean="0"/>
              <a:t> </a:t>
            </a:r>
            <a:r>
              <a:rPr lang="en-GB" dirty="0" err="1" smtClean="0"/>
              <a:t>tetapi</a:t>
            </a:r>
            <a:r>
              <a:rPr lang="en-GB" dirty="0" smtClean="0"/>
              <a:t> </a:t>
            </a:r>
            <a:r>
              <a:rPr lang="en-GB" dirty="0" err="1" smtClean="0"/>
              <a:t>hanya</a:t>
            </a:r>
            <a:r>
              <a:rPr lang="en-GB" dirty="0" smtClean="0"/>
              <a:t> </a:t>
            </a:r>
            <a:r>
              <a:rPr lang="en-GB" dirty="0" err="1" smtClean="0"/>
              <a:t>sedikit</a:t>
            </a:r>
            <a:r>
              <a:rPr lang="en-GB" dirty="0" smtClean="0"/>
              <a:t> yang </a:t>
            </a:r>
            <a:r>
              <a:rPr lang="en-GB" dirty="0" err="1" smtClean="0"/>
              <a:t>menerapkan</a:t>
            </a:r>
            <a:r>
              <a:rPr lang="en-GB" dirty="0" smtClean="0"/>
              <a:t> </a:t>
            </a:r>
            <a:r>
              <a:rPr lang="en-GB" dirty="0" err="1" smtClean="0"/>
              <a:t>prinsip</a:t>
            </a:r>
            <a:r>
              <a:rPr lang="en-GB" dirty="0" smtClean="0"/>
              <a:t> Al Quran </a:t>
            </a:r>
            <a:r>
              <a:rPr lang="en-GB" dirty="0" err="1" smtClean="0"/>
              <a:t>dalam</a:t>
            </a:r>
            <a:r>
              <a:rPr lang="en-GB" dirty="0" smtClean="0"/>
              <a:t> </a:t>
            </a:r>
            <a:r>
              <a:rPr lang="en-GB" dirty="0" err="1" smtClean="0"/>
              <a:t>kehidupan</a:t>
            </a:r>
            <a:r>
              <a:rPr lang="en-GB" dirty="0" smtClean="0"/>
              <a:t> </a:t>
            </a:r>
            <a:r>
              <a:rPr lang="en-GB" dirty="0" err="1" smtClean="0"/>
              <a:t>baik</a:t>
            </a:r>
            <a:r>
              <a:rPr lang="en-GB" dirty="0" smtClean="0"/>
              <a:t> </a:t>
            </a:r>
            <a:r>
              <a:rPr lang="en-GB" dirty="0" err="1" smtClean="0"/>
              <a:t>bernegara</a:t>
            </a:r>
            <a:r>
              <a:rPr lang="en-GB" dirty="0" smtClean="0"/>
              <a:t> </a:t>
            </a:r>
            <a:r>
              <a:rPr lang="en-GB" dirty="0" err="1" smtClean="0"/>
              <a:t>maupun</a:t>
            </a:r>
            <a:r>
              <a:rPr lang="en-GB" dirty="0" smtClean="0"/>
              <a:t> </a:t>
            </a:r>
            <a:r>
              <a:rPr lang="en-GB" dirty="0" err="1" smtClean="0"/>
              <a:t>dalam</a:t>
            </a:r>
            <a:r>
              <a:rPr lang="en-GB" dirty="0" smtClean="0"/>
              <a:t> </a:t>
            </a:r>
            <a:r>
              <a:rPr lang="en-GB" dirty="0" err="1" smtClean="0"/>
              <a:t>kehidupan</a:t>
            </a:r>
            <a:r>
              <a:rPr lang="en-GB" dirty="0" smtClean="0"/>
              <a:t> </a:t>
            </a:r>
            <a:r>
              <a:rPr lang="en-GB" dirty="0" err="1" smtClean="0"/>
              <a:t>sehari-hari</a:t>
            </a:r>
            <a:r>
              <a:rPr lang="en-GB" dirty="0" smtClean="0"/>
              <a:t>. Di </a:t>
            </a:r>
            <a:r>
              <a:rPr lang="en-GB" dirty="0" err="1" smtClean="0"/>
              <a:t>sini</a:t>
            </a:r>
            <a:r>
              <a:rPr lang="en-GB" dirty="0" smtClean="0"/>
              <a:t> </a:t>
            </a:r>
            <a:r>
              <a:rPr lang="en-GB" dirty="0" err="1" smtClean="0"/>
              <a:t>kita</a:t>
            </a:r>
            <a:r>
              <a:rPr lang="en-GB" dirty="0" smtClean="0"/>
              <a:t> </a:t>
            </a:r>
            <a:r>
              <a:rPr lang="en-GB" dirty="0" err="1" smtClean="0"/>
              <a:t>harus</a:t>
            </a:r>
            <a:r>
              <a:rPr lang="en-GB" dirty="0" smtClean="0"/>
              <a:t> </a:t>
            </a:r>
            <a:r>
              <a:rPr lang="en-GB" dirty="0" err="1" smtClean="0"/>
              <a:t>menyadari</a:t>
            </a:r>
            <a:r>
              <a:rPr lang="en-GB" dirty="0" smtClean="0"/>
              <a:t> </a:t>
            </a:r>
            <a:r>
              <a:rPr lang="en-GB" dirty="0" err="1" smtClean="0"/>
              <a:t>bahwa</a:t>
            </a:r>
            <a:r>
              <a:rPr lang="en-GB" dirty="0" smtClean="0"/>
              <a:t> </a:t>
            </a:r>
            <a:r>
              <a:rPr lang="en-GB" dirty="0" err="1" smtClean="0"/>
              <a:t>penting</a:t>
            </a:r>
            <a:r>
              <a:rPr lang="en-GB" dirty="0" smtClean="0"/>
              <a:t> </a:t>
            </a:r>
            <a:r>
              <a:rPr lang="en-GB" dirty="0" err="1" smtClean="0"/>
              <a:t>nya</a:t>
            </a:r>
            <a:r>
              <a:rPr lang="en-GB" dirty="0"/>
              <a:t> </a:t>
            </a:r>
            <a:r>
              <a:rPr lang="en-GB" dirty="0" err="1" smtClean="0"/>
              <a:t>prinsip</a:t>
            </a:r>
            <a:r>
              <a:rPr lang="en-GB" dirty="0" smtClean="0"/>
              <a:t> Al Quran di </a:t>
            </a:r>
            <a:r>
              <a:rPr lang="en-GB" dirty="0" err="1" smtClean="0"/>
              <a:t>terapkan</a:t>
            </a:r>
            <a:r>
              <a:rPr lang="en-GB" dirty="0" smtClean="0"/>
              <a:t> </a:t>
            </a:r>
            <a:r>
              <a:rPr lang="en-GB" dirty="0" err="1" smtClean="0"/>
              <a:t>kembali</a:t>
            </a:r>
            <a:r>
              <a:rPr lang="en-GB" dirty="0" smtClean="0"/>
              <a:t> </a:t>
            </a:r>
            <a:r>
              <a:rPr lang="en-GB" dirty="0" err="1" smtClean="0"/>
              <a:t>dalam</a:t>
            </a:r>
            <a:r>
              <a:rPr lang="en-GB" dirty="0" smtClean="0"/>
              <a:t> </a:t>
            </a:r>
            <a:r>
              <a:rPr lang="en-GB" dirty="0" err="1" smtClean="0"/>
              <a:t>setiap</a:t>
            </a:r>
            <a:r>
              <a:rPr lang="en-GB" dirty="0" smtClean="0"/>
              <a:t> </a:t>
            </a:r>
            <a:r>
              <a:rPr lang="en-GB" dirty="0" err="1" smtClean="0"/>
              <a:t>aspek</a:t>
            </a:r>
            <a:r>
              <a:rPr lang="en-GB" dirty="0" smtClean="0"/>
              <a:t> </a:t>
            </a:r>
            <a:r>
              <a:rPr lang="en-GB" dirty="0" err="1" smtClean="0"/>
              <a:t>kehidupan</a:t>
            </a:r>
            <a:r>
              <a:rPr lang="en-GB" dirty="0" smtClean="0"/>
              <a:t> agar Islam </a:t>
            </a:r>
            <a:r>
              <a:rPr lang="en-GB" dirty="0" err="1" smtClean="0"/>
              <a:t>kembali</a:t>
            </a:r>
            <a:r>
              <a:rPr lang="en-GB" dirty="0" smtClean="0"/>
              <a:t> Berjaya </a:t>
            </a:r>
            <a:r>
              <a:rPr lang="en-GB" dirty="0" err="1" smtClean="0"/>
              <a:t>dan</a:t>
            </a:r>
            <a:r>
              <a:rPr lang="en-GB" dirty="0" smtClean="0"/>
              <a:t> </a:t>
            </a:r>
            <a:r>
              <a:rPr lang="en-GB" dirty="0" err="1" smtClean="0"/>
              <a:t>menebarkan</a:t>
            </a:r>
            <a:r>
              <a:rPr lang="en-GB" dirty="0" smtClean="0"/>
              <a:t> </a:t>
            </a:r>
            <a:r>
              <a:rPr lang="en-GB" dirty="0" err="1" smtClean="0"/>
              <a:t>manfaat</a:t>
            </a:r>
            <a:r>
              <a:rPr lang="en-GB" dirty="0" smtClean="0"/>
              <a:t> </a:t>
            </a:r>
            <a:r>
              <a:rPr lang="en-GB" dirty="0" err="1" smtClean="0"/>
              <a:t>nya</a:t>
            </a:r>
            <a:r>
              <a:rPr lang="en-GB" dirty="0" smtClean="0"/>
              <a:t> yang </a:t>
            </a:r>
            <a:r>
              <a:rPr lang="en-GB" dirty="0" err="1" smtClean="0"/>
              <a:t>lebih</a:t>
            </a:r>
            <a:r>
              <a:rPr lang="en-GB" dirty="0" smtClean="0"/>
              <a:t> </a:t>
            </a:r>
            <a:r>
              <a:rPr lang="en-GB" dirty="0" err="1" smtClean="0"/>
              <a:t>bagi</a:t>
            </a:r>
            <a:r>
              <a:rPr lang="en-GB" dirty="0" smtClean="0"/>
              <a:t> </a:t>
            </a:r>
            <a:r>
              <a:rPr lang="en-GB" dirty="0" err="1" smtClean="0"/>
              <a:t>dunia</a:t>
            </a:r>
            <a:r>
              <a:rPr lang="en-GB" dirty="0" smtClean="0"/>
              <a:t>.</a:t>
            </a:r>
          </a:p>
          <a:p>
            <a:pPr marL="0" lvl="0" indent="0" algn="ctr" rtl="0">
              <a:spcBef>
                <a:spcPts val="0"/>
              </a:spcBef>
              <a:spcAft>
                <a:spcPts val="0"/>
              </a:spcAft>
              <a:buNone/>
            </a:pPr>
            <a:endParaRPr dirty="0"/>
          </a:p>
        </p:txBody>
      </p:sp>
      <p:pic>
        <p:nvPicPr>
          <p:cNvPr id="579" name="Google Shape;579;p62"/>
          <p:cNvPicPr preferRelativeResize="0"/>
          <p:nvPr/>
        </p:nvPicPr>
        <p:blipFill rotWithShape="1">
          <a:blip r:embed="rId3">
            <a:alphaModFix/>
          </a:blip>
          <a:srcRect t="9779" b="8313"/>
          <a:stretch/>
        </p:blipFill>
        <p:spPr>
          <a:xfrm>
            <a:off x="2997727" y="3626435"/>
            <a:ext cx="2908220" cy="1375870"/>
          </a:xfrm>
          <a:prstGeom prst="rect">
            <a:avLst/>
          </a:prstGeom>
          <a:noFill/>
          <a:ln>
            <a:noFill/>
          </a:ln>
        </p:spPr>
      </p:pic>
      <p:sp>
        <p:nvSpPr>
          <p:cNvPr id="4" name="Title 1"/>
          <p:cNvSpPr>
            <a:spLocks noGrp="1"/>
          </p:cNvSpPr>
          <p:nvPr>
            <p:ph type="title"/>
          </p:nvPr>
        </p:nvSpPr>
        <p:spPr>
          <a:xfrm>
            <a:off x="2343969" y="160834"/>
            <a:ext cx="3800100" cy="621033"/>
          </a:xfrm>
        </p:spPr>
        <p:txBody>
          <a:bodyPr/>
          <a:lstStyle/>
          <a:p>
            <a:r>
              <a:rPr lang="en-GB" dirty="0" err="1" smtClean="0"/>
              <a:t>Kesimpulan</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10" name="Google Shape;746;p76"/>
          <p:cNvSpPr txBox="1"/>
          <p:nvPr/>
        </p:nvSpPr>
        <p:spPr>
          <a:xfrm>
            <a:off x="4781210" y="3106725"/>
            <a:ext cx="3852000" cy="334175"/>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300"/>
              </a:spcAft>
              <a:buClr>
                <a:srgbClr val="000000"/>
              </a:buClr>
              <a:buSzPts val="1100"/>
              <a:buFont typeface="Arial"/>
              <a:buNone/>
            </a:pPr>
            <a:r>
              <a:rPr lang="en" sz="1200" b="1" dirty="0" smtClean="0">
                <a:solidFill>
                  <a:schemeClr val="lt2"/>
                </a:solidFill>
                <a:latin typeface="Open Sans"/>
                <a:ea typeface="Open Sans"/>
                <a:cs typeface="Open Sans"/>
                <a:sym typeface="Open Sans"/>
              </a:rPr>
              <a:t>Mohon maaf atas kekurangan dan kesalahan</a:t>
            </a:r>
            <a:endParaRPr sz="1200" b="1" dirty="0">
              <a:solidFill>
                <a:schemeClr val="lt2"/>
              </a:solidFill>
              <a:latin typeface="Open Sans"/>
              <a:ea typeface="Open Sans"/>
              <a:cs typeface="Open Sans"/>
              <a:sym typeface="Open Sans"/>
            </a:endParaRPr>
          </a:p>
        </p:txBody>
      </p:sp>
      <p:sp>
        <p:nvSpPr>
          <p:cNvPr id="11" name="Google Shape;760;p76"/>
          <p:cNvSpPr txBox="1">
            <a:spLocks/>
          </p:cNvSpPr>
          <p:nvPr/>
        </p:nvSpPr>
        <p:spPr>
          <a:xfrm flipH="1">
            <a:off x="4693614" y="1027916"/>
            <a:ext cx="3852000" cy="83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800"/>
              <a:buFont typeface="Poller One"/>
              <a:buNone/>
              <a:defRPr sz="2800" b="0" i="0" u="none" strike="noStrike" cap="none">
                <a:solidFill>
                  <a:schemeClr val="lt2"/>
                </a:solidFill>
                <a:latin typeface="Poller One"/>
                <a:ea typeface="Poller One"/>
                <a:cs typeface="Poller One"/>
                <a:sym typeface="Poller On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Roboto"/>
                <a:ea typeface="Roboto"/>
                <a:cs typeface="Roboto"/>
                <a:sym typeface="Roboto"/>
              </a:defRPr>
            </a:lvl9pPr>
          </a:lstStyle>
          <a:p>
            <a:pPr algn="ctr"/>
            <a:r>
              <a:rPr lang="en-US" sz="4400" dirty="0" smtClean="0"/>
              <a:t>Thanks!</a:t>
            </a:r>
            <a:endParaRPr lang="en-US" sz="4400" dirty="0"/>
          </a:p>
        </p:txBody>
      </p:sp>
      <p:pic>
        <p:nvPicPr>
          <p:cNvPr id="12" name="Google Shape;761;p76"/>
          <p:cNvPicPr preferRelativeResize="0"/>
          <p:nvPr/>
        </p:nvPicPr>
        <p:blipFill>
          <a:blip r:embed="rId3">
            <a:alphaModFix/>
          </a:blip>
          <a:stretch>
            <a:fillRect/>
          </a:stretch>
        </p:blipFill>
        <p:spPr>
          <a:xfrm>
            <a:off x="378425" y="280550"/>
            <a:ext cx="4310474" cy="4444250"/>
          </a:xfrm>
          <a:prstGeom prst="rect">
            <a:avLst/>
          </a:prstGeom>
          <a:noFill/>
          <a:ln>
            <a:noFill/>
          </a:ln>
        </p:spPr>
      </p:pic>
      <p:pic>
        <p:nvPicPr>
          <p:cNvPr id="13" name="Google Shape;762;p76"/>
          <p:cNvPicPr preferRelativeResize="0"/>
          <p:nvPr/>
        </p:nvPicPr>
        <p:blipFill>
          <a:blip r:embed="rId4">
            <a:alphaModFix/>
          </a:blip>
          <a:stretch>
            <a:fillRect/>
          </a:stretch>
        </p:blipFill>
        <p:spPr>
          <a:xfrm>
            <a:off x="927874" y="2236675"/>
            <a:ext cx="3211573" cy="1904775"/>
          </a:xfrm>
          <a:prstGeom prst="rect">
            <a:avLst/>
          </a:prstGeom>
          <a:noFill/>
          <a:ln>
            <a:noFill/>
          </a:ln>
        </p:spPr>
      </p:pic>
      <p:sp>
        <p:nvSpPr>
          <p:cNvPr id="14" name="Google Shape;760;p76"/>
          <p:cNvSpPr txBox="1">
            <a:spLocks/>
          </p:cNvSpPr>
          <p:nvPr/>
        </p:nvSpPr>
        <p:spPr>
          <a:xfrm flipH="1">
            <a:off x="4235140" y="1625133"/>
            <a:ext cx="4908860" cy="83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5200"/>
              <a:buFont typeface="Poller One"/>
              <a:buNone/>
              <a:defRPr sz="4800" b="0" i="0" u="none" strike="noStrike" cap="none">
                <a:solidFill>
                  <a:schemeClr val="lt2"/>
                </a:solidFill>
                <a:latin typeface="Poller One"/>
                <a:ea typeface="Poller One"/>
                <a:cs typeface="Poller One"/>
                <a:sym typeface="Poller One"/>
              </a:defRPr>
            </a:lvl1pPr>
            <a:lvl2pPr marR="0" lvl="1"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9pPr>
          </a:lstStyle>
          <a:p>
            <a:r>
              <a:rPr lang="en-US" sz="4400" dirty="0" err="1" smtClean="0"/>
              <a:t>Terimakasih</a:t>
            </a:r>
            <a:endParaRPr lang="en-US" sz="4400" dirty="0"/>
          </a:p>
        </p:txBody>
      </p:sp>
      <p:sp>
        <p:nvSpPr>
          <p:cNvPr id="15" name="Google Shape;760;p76"/>
          <p:cNvSpPr txBox="1">
            <a:spLocks/>
          </p:cNvSpPr>
          <p:nvPr/>
        </p:nvSpPr>
        <p:spPr>
          <a:xfrm flipH="1">
            <a:off x="4139447" y="2222350"/>
            <a:ext cx="5135526" cy="83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5200"/>
              <a:buFont typeface="Poller One"/>
              <a:buNone/>
              <a:defRPr sz="4800" b="0" i="0" u="none" strike="noStrike" cap="none">
                <a:solidFill>
                  <a:schemeClr val="lt2"/>
                </a:solidFill>
                <a:latin typeface="Poller One"/>
                <a:ea typeface="Poller One"/>
                <a:cs typeface="Poller One"/>
                <a:sym typeface="Poller One"/>
              </a:defRPr>
            </a:lvl1pPr>
            <a:lvl2pPr marR="0" lvl="1"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9pPr>
          </a:lstStyle>
          <a:p>
            <a:r>
              <a:rPr lang="en-GB" sz="4400" dirty="0" err="1" smtClean="0"/>
              <a:t>Hatur</a:t>
            </a:r>
            <a:r>
              <a:rPr lang="en-GB" sz="4400" dirty="0" smtClean="0"/>
              <a:t> </a:t>
            </a:r>
            <a:r>
              <a:rPr lang="en-GB" sz="4400" dirty="0" err="1" smtClean="0"/>
              <a:t>nuhun</a:t>
            </a:r>
            <a:endParaRPr lang="en-US" sz="4400" dirty="0"/>
          </a:p>
        </p:txBody>
      </p:sp>
    </p:spTree>
    <p:extLst>
      <p:ext uri="{BB962C8B-B14F-4D97-AF65-F5344CB8AC3E}">
        <p14:creationId xmlns:p14="http://schemas.microsoft.com/office/powerpoint/2010/main" val="22228352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9"/>
          <p:cNvSpPr txBox="1">
            <a:spLocks noGrp="1"/>
          </p:cNvSpPr>
          <p:nvPr>
            <p:ph type="title"/>
          </p:nvPr>
        </p:nvSpPr>
        <p:spPr>
          <a:xfrm>
            <a:off x="720000" y="529475"/>
            <a:ext cx="4400100" cy="1042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err="1" smtClean="0"/>
              <a:t>Jadi</a:t>
            </a:r>
            <a:r>
              <a:rPr lang="en-GB" dirty="0" smtClean="0"/>
              <a:t>, </a:t>
            </a:r>
            <a:r>
              <a:rPr lang="en-GB" dirty="0" err="1" smtClean="0"/>
              <a:t>apa</a:t>
            </a:r>
            <a:r>
              <a:rPr lang="en-GB" dirty="0" smtClean="0"/>
              <a:t> </a:t>
            </a:r>
            <a:r>
              <a:rPr lang="en-GB" dirty="0" err="1" smtClean="0"/>
              <a:t>itu</a:t>
            </a:r>
            <a:r>
              <a:rPr lang="en-GB" dirty="0" smtClean="0"/>
              <a:t> agama </a:t>
            </a:r>
            <a:r>
              <a:rPr lang="en-GB" dirty="0" err="1" smtClean="0"/>
              <a:t>islam</a:t>
            </a:r>
            <a:r>
              <a:rPr lang="en-GB" dirty="0" smtClean="0"/>
              <a:t>??</a:t>
            </a:r>
            <a:endParaRPr dirty="0"/>
          </a:p>
        </p:txBody>
      </p:sp>
      <p:pic>
        <p:nvPicPr>
          <p:cNvPr id="2" name="Picture 1"/>
          <p:cNvPicPr>
            <a:picLocks noChangeAspect="1"/>
          </p:cNvPicPr>
          <p:nvPr/>
        </p:nvPicPr>
        <p:blipFill rotWithShape="1">
          <a:blip r:embed="rId3">
            <a:extLst>
              <a:ext uri="{BEBA8EAE-BF5A-486C-A8C5-ECC9F3942E4B}">
                <a14:imgProps xmlns:a14="http://schemas.microsoft.com/office/drawing/2010/main">
                  <a14:imgLayer r:embed="rId4">
                    <a14:imgEffect>
                      <a14:backgroundRemoval t="14375" b="82188" l="26406" r="66875">
                        <a14:foregroundMark x1="47344" y1="40313" x2="47344" y2="40313"/>
                        <a14:foregroundMark x1="59688" y1="36406" x2="59688" y2="36406"/>
                      </a14:backgroundRemoval>
                    </a14:imgEffect>
                  </a14:imgLayer>
                </a14:imgProps>
              </a:ext>
              <a:ext uri="{28A0092B-C50C-407E-A947-70E740481C1C}">
                <a14:useLocalDpi xmlns:a14="http://schemas.microsoft.com/office/drawing/2010/main" val="0"/>
              </a:ext>
            </a:extLst>
          </a:blip>
          <a:srcRect l="25301" t="14942" r="32932" b="14776"/>
          <a:stretch/>
        </p:blipFill>
        <p:spPr>
          <a:xfrm>
            <a:off x="720000" y="1657350"/>
            <a:ext cx="1981200" cy="3333750"/>
          </a:xfrm>
          <a:prstGeom prst="rect">
            <a:avLst/>
          </a:prstGeom>
        </p:spPr>
      </p:pic>
      <p:pic>
        <p:nvPicPr>
          <p:cNvPr id="3" name="Picture 2"/>
          <p:cNvPicPr>
            <a:picLocks noChangeAspect="1"/>
          </p:cNvPicPr>
          <p:nvPr/>
        </p:nvPicPr>
        <p:blipFill rotWithShape="1">
          <a:blip r:embed="rId5">
            <a:extLst>
              <a:ext uri="{BEBA8EAE-BF5A-486C-A8C5-ECC9F3942E4B}">
                <a14:imgProps xmlns:a14="http://schemas.microsoft.com/office/drawing/2010/main">
                  <a14:imgLayer r:embed="rId4">
                    <a14:imgEffect>
                      <a14:backgroundRemoval t="23125" b="53750" l="67188" r="96719">
                        <a14:foregroundMark x1="71250" y1="48906" x2="71250" y2="48906"/>
                        <a14:foregroundMark x1="78594" y1="26406" x2="78594" y2="26406"/>
                      </a14:backgroundRemoval>
                    </a14:imgEffect>
                  </a14:imgLayer>
                </a14:imgProps>
              </a:ext>
              <a:ext uri="{28A0092B-C50C-407E-A947-70E740481C1C}">
                <a14:useLocalDpi xmlns:a14="http://schemas.microsoft.com/office/drawing/2010/main" val="0"/>
              </a:ext>
            </a:extLst>
          </a:blip>
          <a:srcRect l="67222" t="19815" b="45000"/>
          <a:stretch/>
        </p:blipFill>
        <p:spPr>
          <a:xfrm>
            <a:off x="2701200" y="1371599"/>
            <a:ext cx="1251133" cy="134302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4"/>
          <p:cNvSpPr txBox="1">
            <a:spLocks noGrp="1"/>
          </p:cNvSpPr>
          <p:nvPr>
            <p:ph type="title"/>
          </p:nvPr>
        </p:nvSpPr>
        <p:spPr>
          <a:xfrm>
            <a:off x="1530014" y="290934"/>
            <a:ext cx="5709900" cy="665030"/>
          </a:xfrm>
          <a:prstGeom prst="rect">
            <a:avLst/>
          </a:prstGeom>
        </p:spPr>
        <p:txBody>
          <a:bodyPr spcFirstLastPara="1" wrap="square" lIns="91425" tIns="91425" rIns="91425" bIns="91425" anchor="t" anchorCtr="0">
            <a:noAutofit/>
          </a:bodyPr>
          <a:lstStyle/>
          <a:p>
            <a:r>
              <a:rPr lang="en-US" sz="2800" b="1" dirty="0" err="1"/>
              <a:t>Pengertian</a:t>
            </a:r>
            <a:r>
              <a:rPr lang="en-US" sz="2800" b="1" dirty="0"/>
              <a:t> Islam</a:t>
            </a:r>
            <a:r>
              <a:rPr lang="en-US" dirty="0"/>
              <a:t/>
            </a:r>
            <a:br>
              <a:rPr lang="en-US" dirty="0"/>
            </a:br>
            <a:endParaRPr sz="2800" dirty="0"/>
          </a:p>
        </p:txBody>
      </p:sp>
      <p:sp>
        <p:nvSpPr>
          <p:cNvPr id="358" name="Google Shape;358;p44"/>
          <p:cNvSpPr txBox="1">
            <a:spLocks noGrp="1"/>
          </p:cNvSpPr>
          <p:nvPr>
            <p:ph type="subTitle" idx="1"/>
          </p:nvPr>
        </p:nvSpPr>
        <p:spPr>
          <a:xfrm>
            <a:off x="498764" y="955964"/>
            <a:ext cx="8488217" cy="4187536"/>
          </a:xfrm>
          <a:prstGeom prst="rect">
            <a:avLst/>
          </a:prstGeom>
        </p:spPr>
        <p:txBody>
          <a:bodyPr spcFirstLastPara="1" wrap="square" lIns="91425" tIns="91425" rIns="91425" bIns="91425" anchor="t" anchorCtr="0">
            <a:noAutofit/>
          </a:bodyPr>
          <a:lstStyle/>
          <a:p>
            <a:pPr algn="just"/>
            <a:r>
              <a:rPr lang="en-US" sz="1200" dirty="0" smtClean="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bahasa</a:t>
            </a:r>
            <a:r>
              <a:rPr lang="en-US" sz="1200" dirty="0">
                <a:latin typeface="Times New Roman" panose="02020603050405020304" pitchFamily="18" charset="0"/>
                <a:cs typeface="Times New Roman" panose="02020603050405020304" pitchFamily="18" charset="0"/>
              </a:rPr>
              <a:t> Arab </a:t>
            </a:r>
            <a:r>
              <a:rPr lang="en-US" sz="1200" dirty="0" err="1">
                <a:latin typeface="Times New Roman" panose="02020603050405020304" pitchFamily="18" charset="0"/>
                <a:cs typeface="Times New Roman" panose="02020603050405020304" pitchFamily="18" charset="0"/>
              </a:rPr>
              <a:t>merupakan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mashdar</a:t>
            </a:r>
            <a:r>
              <a:rPr lang="en-US" sz="1200" dirty="0">
                <a:latin typeface="Times New Roman" panose="02020603050405020304" pitchFamily="18" charset="0"/>
                <a:cs typeface="Times New Roman" panose="02020603050405020304" pitchFamily="18" charset="0"/>
              </a:rPr>
              <a:t> (kata </a:t>
            </a:r>
            <a:r>
              <a:rPr lang="en-US" sz="1200" dirty="0" err="1">
                <a:latin typeface="Times New Roman" panose="02020603050405020304" pitchFamily="18" charset="0"/>
                <a:cs typeface="Times New Roman" panose="02020603050405020304" pitchFamily="18" charset="0"/>
              </a:rPr>
              <a:t>dasar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kata </a:t>
            </a:r>
            <a:r>
              <a:rPr lang="en-US" sz="1200" dirty="0" err="1" smtClean="0">
                <a:latin typeface="Times New Roman" panose="02020603050405020304" pitchFamily="18" charset="0"/>
                <a:cs typeface="Times New Roman" panose="02020603050405020304" pitchFamily="18" charset="0"/>
              </a:rPr>
              <a:t>aslama-yuslimu-islaaman</a:t>
            </a:r>
            <a:r>
              <a:rPr lang="en-US" sz="1200" dirty="0" smtClean="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tunduk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patuh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Sedangkan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jika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dilihat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asal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katanya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berasal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kata </a:t>
            </a:r>
            <a:r>
              <a:rPr lang="en-US" sz="1200" dirty="0" err="1">
                <a:latin typeface="Times New Roman" panose="02020603050405020304" pitchFamily="18" charset="0"/>
                <a:cs typeface="Times New Roman" panose="02020603050405020304" pitchFamily="18" charset="0"/>
              </a:rPr>
              <a:t>assalamu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aslama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istaslama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saliim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salaam. </a:t>
            </a:r>
            <a:r>
              <a:rPr lang="en-US" sz="1200" dirty="0" err="1">
                <a:latin typeface="Times New Roman" panose="02020603050405020304" pitchFamily="18" charset="0"/>
                <a:cs typeface="Times New Roman" panose="02020603050405020304" pitchFamily="18" charset="0"/>
              </a:rPr>
              <a:t>Masing-masing</a:t>
            </a:r>
            <a:r>
              <a:rPr lang="en-US" sz="1200" dirty="0">
                <a:latin typeface="Times New Roman" panose="02020603050405020304" pitchFamily="18" charset="0"/>
                <a:cs typeface="Times New Roman" panose="02020603050405020304" pitchFamily="18" charset="0"/>
              </a:rPr>
              <a:t> kata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memiliki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sebagai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berikut</a:t>
            </a:r>
            <a:r>
              <a:rPr lang="en-US" sz="1200" dirty="0">
                <a:latin typeface="Times New Roman" panose="02020603050405020304" pitchFamily="18" charset="0"/>
                <a:cs typeface="Times New Roman" panose="02020603050405020304" pitchFamily="18" charset="0"/>
              </a:rPr>
              <a:t>:</a:t>
            </a:r>
          </a:p>
          <a:p>
            <a:pPr lvl="0" algn="just">
              <a:tabLst>
                <a:tab pos="684213" algn="l"/>
              </a:tabLst>
            </a:pPr>
            <a:r>
              <a:rPr lang="en-US" sz="1200" dirty="0" smtClean="0">
                <a:latin typeface="Times New Roman" panose="02020603050405020304" pitchFamily="18" charset="0"/>
                <a:cs typeface="Times New Roman" panose="02020603050405020304" pitchFamily="18" charset="0"/>
              </a:rPr>
              <a:t>	&gt;	</a:t>
            </a:r>
            <a:r>
              <a:rPr lang="en-US" sz="1200" dirty="0" err="1" smtClean="0">
                <a:latin typeface="Times New Roman" panose="02020603050405020304" pitchFamily="18" charset="0"/>
                <a:cs typeface="Times New Roman" panose="02020603050405020304" pitchFamily="18" charset="0"/>
              </a:rPr>
              <a:t>Assalamu</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damai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perdamaian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Maksudnya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agama yang </a:t>
            </a:r>
            <a:r>
              <a:rPr lang="en-US" sz="1200" dirty="0" err="1">
                <a:latin typeface="Times New Roman" panose="02020603050405020304" pitchFamily="18" charset="0"/>
                <a:cs typeface="Times New Roman" panose="02020603050405020304" pitchFamily="18" charset="0"/>
              </a:rPr>
              <a:t>damai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setiap</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hendaknya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menjaga</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perdamaian</a:t>
            </a:r>
            <a:r>
              <a:rPr lang="en-US" sz="1200" dirty="0">
                <a:latin typeface="Times New Roman" panose="02020603050405020304" pitchFamily="18" charset="0"/>
                <a:cs typeface="Times New Roman" panose="02020603050405020304" pitchFamily="18" charset="0"/>
              </a:rPr>
              <a:t>.</a:t>
            </a:r>
          </a:p>
          <a:p>
            <a:pPr lvl="0" algn="just">
              <a:tabLst>
                <a:tab pos="684213" algn="l"/>
              </a:tabLst>
            </a:pPr>
            <a:r>
              <a:rPr lang="en-US" sz="1200" dirty="0" smtClean="0">
                <a:latin typeface="Times New Roman" panose="02020603050405020304" pitchFamily="18" charset="0"/>
                <a:cs typeface="Times New Roman" panose="02020603050405020304" pitchFamily="18" charset="0"/>
              </a:rPr>
              <a:t>	&gt;	</a:t>
            </a:r>
            <a:r>
              <a:rPr lang="en-US" sz="1200" dirty="0" err="1" smtClean="0">
                <a:latin typeface="Times New Roman" panose="02020603050405020304" pitchFamily="18" charset="0"/>
                <a:cs typeface="Times New Roman" panose="02020603050405020304" pitchFamily="18" charset="0"/>
              </a:rPr>
              <a:t>Aslama</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Maksudnya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hendaknya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mengikuti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ajaran</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a:t>
            </a:r>
          </a:p>
          <a:p>
            <a:pPr lvl="0" algn="just">
              <a:tabLst>
                <a:tab pos="684213" algn="l"/>
              </a:tabLst>
            </a:pPr>
            <a:r>
              <a:rPr lang="en-US" sz="1200" dirty="0" smtClean="0">
                <a:latin typeface="Times New Roman" panose="02020603050405020304" pitchFamily="18" charset="0"/>
                <a:cs typeface="Times New Roman" panose="02020603050405020304" pitchFamily="18" charset="0"/>
              </a:rPr>
              <a:t>	&gt;	</a:t>
            </a:r>
            <a:r>
              <a:rPr lang="en-US" sz="1200" dirty="0" err="1" smtClean="0">
                <a:latin typeface="Times New Roman" panose="02020603050405020304" pitchFamily="18" charset="0"/>
                <a:cs typeface="Times New Roman" panose="02020603050405020304" pitchFamily="18" charset="0"/>
              </a:rPr>
              <a:t>Istaslama</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a:t>
            </a:r>
          </a:p>
          <a:p>
            <a:pPr lvl="0" algn="just">
              <a:tabLst>
                <a:tab pos="684213" algn="l"/>
              </a:tabLst>
            </a:pPr>
            <a:r>
              <a:rPr lang="en-US" sz="1200" dirty="0" smtClean="0">
                <a:latin typeface="Times New Roman" panose="02020603050405020304" pitchFamily="18" charset="0"/>
                <a:cs typeface="Times New Roman" panose="02020603050405020304" pitchFamily="18" charset="0"/>
              </a:rPr>
              <a:t>	&gt;	</a:t>
            </a:r>
            <a:r>
              <a:rPr lang="en-US" sz="1200" dirty="0" err="1" smtClean="0">
                <a:latin typeface="Times New Roman" panose="02020603050405020304" pitchFamily="18" charset="0"/>
                <a:cs typeface="Times New Roman" panose="02020603050405020304" pitchFamily="18" charset="0"/>
              </a:rPr>
              <a:t>Saliim</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suci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Maksud</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kata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merupakan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gambaran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bersih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suci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jauh</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dari</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sifat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syirik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atau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menyekutukan</a:t>
            </a:r>
            <a:r>
              <a:rPr lang="en-US" sz="1200" dirty="0">
                <a:latin typeface="Times New Roman" panose="02020603050405020304" pitchFamily="18" charset="0"/>
                <a:cs typeface="Times New Roman" panose="02020603050405020304" pitchFamily="18" charset="0"/>
              </a:rPr>
              <a:t> Allah.</a:t>
            </a:r>
          </a:p>
          <a:p>
            <a:pPr lvl="0" algn="just">
              <a:tabLst>
                <a:tab pos="684213" algn="l"/>
              </a:tabLst>
            </a:pPr>
            <a:r>
              <a:rPr lang="en-US" sz="1200" dirty="0" smtClean="0">
                <a:latin typeface="Times New Roman" panose="02020603050405020304" pitchFamily="18" charset="0"/>
                <a:cs typeface="Times New Roman" panose="02020603050405020304" pitchFamily="18" charset="0"/>
              </a:rPr>
              <a:t>	&gt;	Salaam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selamat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keselamatan</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agama yang </a:t>
            </a:r>
            <a:r>
              <a:rPr lang="en-US" sz="1200" dirty="0" err="1">
                <a:latin typeface="Times New Roman" panose="02020603050405020304" pitchFamily="18" charset="0"/>
                <a:cs typeface="Times New Roman" panose="02020603050405020304" pitchFamily="18" charset="0"/>
              </a:rPr>
              <a:t>penuh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keselamatan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Jika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muslim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menjalankan</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ajaran</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Islam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baik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maka</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akan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menyelamatkannya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baik</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dunia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maupun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akhirat</a:t>
            </a:r>
            <a:r>
              <a:rPr lang="en-US" sz="1200" dirty="0" smtClean="0">
                <a:latin typeface="Times New Roman" panose="02020603050405020304" pitchFamily="18" charset="0"/>
                <a:cs typeface="Times New Roman" panose="02020603050405020304" pitchFamily="18" charset="0"/>
              </a:rPr>
              <a:t>.</a:t>
            </a:r>
          </a:p>
          <a:p>
            <a:pPr lvl="0" algn="just">
              <a:tabLst>
                <a:tab pos="684213" algn="l"/>
              </a:tabLst>
            </a:pPr>
            <a:endParaRPr lang="en-US" sz="1200" dirty="0">
              <a:latin typeface="Times New Roman" panose="02020603050405020304" pitchFamily="18" charset="0"/>
              <a:cs typeface="Times New Roman" panose="02020603050405020304" pitchFamily="18" charset="0"/>
            </a:endParaRPr>
          </a:p>
          <a:p>
            <a:pPr algn="just">
              <a:tabLst>
                <a:tab pos="684213" algn="l"/>
              </a:tabLst>
            </a:pP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Dalam</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Al-Qur'an </a:t>
            </a:r>
            <a:r>
              <a:rPr lang="en-US" sz="1200" dirty="0" err="1">
                <a:latin typeface="Times New Roman" panose="02020603050405020304" pitchFamily="18" charset="0"/>
                <a:cs typeface="Times New Roman" panose="02020603050405020304" pitchFamily="18" charset="0"/>
              </a:rPr>
              <a:t>sendiri</a:t>
            </a:r>
            <a:r>
              <a:rPr lang="en-US" sz="1200" dirty="0">
                <a:latin typeface="Times New Roman" panose="02020603050405020304" pitchFamily="18" charset="0"/>
                <a:cs typeface="Times New Roman" panose="02020603050405020304" pitchFamily="18" charset="0"/>
              </a:rPr>
              <a:t>, kata Islam </a:t>
            </a:r>
            <a:r>
              <a:rPr lang="en-US" sz="1200" dirty="0" err="1">
                <a:latin typeface="Times New Roman" panose="02020603050405020304" pitchFamily="18" charset="0"/>
                <a:cs typeface="Times New Roman" panose="02020603050405020304" pitchFamily="18" charset="0"/>
              </a:rPr>
              <a:t>sebagai</a:t>
            </a:r>
            <a:r>
              <a:rPr lang="en-US" sz="1200" dirty="0">
                <a:latin typeface="Times New Roman" panose="02020603050405020304" pitchFamily="18" charset="0"/>
                <a:cs typeface="Times New Roman" panose="02020603050405020304" pitchFamily="18" charset="0"/>
              </a:rPr>
              <a:t> agama </a:t>
            </a:r>
            <a:r>
              <a:rPr lang="en-US" sz="1200" dirty="0" err="1">
                <a:latin typeface="Times New Roman" panose="02020603050405020304" pitchFamily="18" charset="0"/>
                <a:cs typeface="Times New Roman" panose="02020603050405020304" pitchFamily="18" charset="0"/>
              </a:rPr>
              <a:t>disebutkan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surat</a:t>
            </a:r>
            <a:r>
              <a:rPr lang="en-US" sz="1200" dirty="0">
                <a:latin typeface="Times New Roman" panose="02020603050405020304" pitchFamily="18" charset="0"/>
                <a:cs typeface="Times New Roman" panose="02020603050405020304" pitchFamily="18" charset="0"/>
              </a:rPr>
              <a:t> Al </a:t>
            </a:r>
            <a:r>
              <a:rPr lang="en-US" sz="1200" dirty="0" err="1">
                <a:latin typeface="Times New Roman" panose="02020603050405020304" pitchFamily="18" charset="0"/>
                <a:cs typeface="Times New Roman" panose="02020603050405020304" pitchFamily="18" charset="0"/>
              </a:rPr>
              <a:t>Maidah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ayat</a:t>
            </a:r>
            <a:r>
              <a:rPr lang="en-US" sz="1200" dirty="0">
                <a:latin typeface="Times New Roman" panose="02020603050405020304" pitchFamily="18" charset="0"/>
                <a:cs typeface="Times New Roman" panose="02020603050405020304" pitchFamily="18" charset="0"/>
              </a:rPr>
              <a:t> 3, yang </a:t>
            </a:r>
            <a:r>
              <a:rPr lang="en-US" sz="1200" dirty="0" err="1">
                <a:latin typeface="Times New Roman" panose="02020603050405020304" pitchFamily="18" charset="0"/>
                <a:cs typeface="Times New Roman" panose="02020603050405020304" pitchFamily="18" charset="0"/>
              </a:rPr>
              <a:t>artinya</a:t>
            </a:r>
            <a:endParaRPr lang="en-US" sz="1200" dirty="0">
              <a:latin typeface="Times New Roman" panose="02020603050405020304" pitchFamily="18" charset="0"/>
              <a:cs typeface="Times New Roman" panose="02020603050405020304" pitchFamily="18" charset="0"/>
            </a:endParaRPr>
          </a:p>
          <a:p>
            <a:pPr algn="just">
              <a:tabLst>
                <a:tab pos="684213" algn="l"/>
              </a:tabLst>
            </a:pPr>
            <a:r>
              <a:rPr lang="en-US" sz="1200" i="1" dirty="0" smtClean="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Pada</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hari</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ini</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telah</a:t>
            </a:r>
            <a:r>
              <a:rPr lang="en-US" sz="1200" i="1" dirty="0">
                <a:latin typeface="Times New Roman" panose="02020603050405020304" pitchFamily="18" charset="0"/>
                <a:cs typeface="Times New Roman" panose="02020603050405020304" pitchFamily="18" charset="0"/>
              </a:rPr>
              <a:t> Ku </a:t>
            </a:r>
            <a:r>
              <a:rPr lang="en-US" sz="1200" i="1" dirty="0" err="1">
                <a:latin typeface="Times New Roman" panose="02020603050405020304" pitchFamily="18" charset="0"/>
                <a:cs typeface="Times New Roman" panose="02020603050405020304" pitchFamily="18" charset="0"/>
              </a:rPr>
              <a:t>sempurnakan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untuk</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kamu</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agamamu</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dan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telah</a:t>
            </a:r>
            <a:r>
              <a:rPr lang="en-US" sz="1200" i="1" dirty="0">
                <a:latin typeface="Times New Roman" panose="02020603050405020304" pitchFamily="18" charset="0"/>
                <a:cs typeface="Times New Roman" panose="02020603050405020304" pitchFamily="18" charset="0"/>
              </a:rPr>
              <a:t> Ku </a:t>
            </a:r>
            <a:r>
              <a:rPr lang="en-US" sz="1200" i="1" dirty="0" err="1">
                <a:latin typeface="Times New Roman" panose="02020603050405020304" pitchFamily="18" charset="0"/>
                <a:cs typeface="Times New Roman" panose="02020603050405020304" pitchFamily="18" charset="0"/>
              </a:rPr>
              <a:t>cukupkan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kepadamu</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nikmat</a:t>
            </a:r>
            <a:r>
              <a:rPr lang="en-US" sz="1200" i="1" dirty="0">
                <a:latin typeface="Times New Roman" panose="02020603050405020304" pitchFamily="18" charset="0"/>
                <a:cs typeface="Times New Roman" panose="02020603050405020304" pitchFamily="18" charset="0"/>
              </a:rPr>
              <a:t> Ku, </a:t>
            </a:r>
            <a:r>
              <a:rPr lang="en-US" sz="1200" i="1" dirty="0" err="1">
                <a:latin typeface="Times New Roman" panose="02020603050405020304" pitchFamily="18" charset="0"/>
                <a:cs typeface="Times New Roman" panose="02020603050405020304" pitchFamily="18" charset="0"/>
              </a:rPr>
              <a:t>dan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telah</a:t>
            </a:r>
            <a:r>
              <a:rPr lang="en-US" sz="1200" i="1" dirty="0">
                <a:latin typeface="Times New Roman" panose="02020603050405020304" pitchFamily="18" charset="0"/>
                <a:cs typeface="Times New Roman" panose="02020603050405020304" pitchFamily="18" charset="0"/>
              </a:rPr>
              <a:t> Ku </a:t>
            </a:r>
            <a:r>
              <a:rPr lang="en-US" sz="1200" i="1" dirty="0" smtClean="0">
                <a:latin typeface="Times New Roman" panose="02020603050405020304" pitchFamily="18" charset="0"/>
                <a:cs typeface="Times New Roman" panose="02020603050405020304" pitchFamily="18" charset="0"/>
              </a:rPr>
              <a:t>	</a:t>
            </a:r>
            <a:r>
              <a:rPr lang="en-US" sz="1200" i="1" dirty="0" err="1" smtClean="0">
                <a:latin typeface="Times New Roman" panose="02020603050405020304" pitchFamily="18" charset="0"/>
                <a:cs typeface="Times New Roman" panose="02020603050405020304" pitchFamily="18" charset="0"/>
              </a:rPr>
              <a:t>ridhai</a:t>
            </a:r>
            <a:r>
              <a:rPr lang="en-US" sz="1200" i="1" dirty="0" smtClean="0">
                <a:latin typeface="Times New Roman" panose="02020603050405020304" pitchFamily="18" charset="0"/>
                <a:cs typeface="Times New Roman" panose="02020603050405020304" pitchFamily="18" charset="0"/>
              </a:rPr>
              <a:t> </a:t>
            </a:r>
            <a:r>
              <a:rPr lang="en-US" sz="1200" i="1" dirty="0">
                <a:latin typeface="Times New Roman" panose="02020603050405020304" pitchFamily="18" charset="0"/>
                <a:cs typeface="Times New Roman" panose="02020603050405020304" pitchFamily="18" charset="0"/>
              </a:rPr>
              <a:t>Islam </a:t>
            </a:r>
            <a:r>
              <a:rPr lang="en-US" sz="1200" i="1" dirty="0" err="1">
                <a:latin typeface="Times New Roman" panose="02020603050405020304" pitchFamily="18" charset="0"/>
                <a:cs typeface="Times New Roman" panose="02020603050405020304" pitchFamily="18" charset="0"/>
              </a:rPr>
              <a:t>itu</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jadi</a:t>
            </a:r>
            <a:r>
              <a:rPr lang="en-US" sz="1200" i="1" dirty="0">
                <a:latin typeface="Times New Roman" panose="02020603050405020304" pitchFamily="18" charset="0"/>
                <a:cs typeface="Times New Roman" panose="02020603050405020304" pitchFamily="18" charset="0"/>
              </a:rPr>
              <a:t> agama </a:t>
            </a:r>
            <a:r>
              <a:rPr lang="en-US" sz="1200" i="1" dirty="0" err="1">
                <a:latin typeface="Times New Roman" panose="02020603050405020304" pitchFamily="18" charset="0"/>
                <a:cs typeface="Times New Roman" panose="02020603050405020304" pitchFamily="18" charset="0"/>
              </a:rPr>
              <a:t>bagimu</a:t>
            </a:r>
            <a:r>
              <a:rPr lang="en-US" sz="1200" i="1" dirty="0" smtClean="0">
                <a:latin typeface="Times New Roman" panose="02020603050405020304" pitchFamily="18" charset="0"/>
                <a:cs typeface="Times New Roman" panose="02020603050405020304" pitchFamily="18" charset="0"/>
              </a:rPr>
              <a:t>.“</a:t>
            </a:r>
          </a:p>
          <a:p>
            <a:pPr algn="just">
              <a:tabLst>
                <a:tab pos="684213" algn="l"/>
              </a:tabLst>
            </a:pPr>
            <a:endParaRPr lang="en-US" sz="1200" dirty="0">
              <a:latin typeface="Times New Roman" panose="02020603050405020304" pitchFamily="18" charset="0"/>
              <a:cs typeface="Times New Roman" panose="02020603050405020304" pitchFamily="18" charset="0"/>
            </a:endParaRPr>
          </a:p>
          <a:p>
            <a:pPr algn="just">
              <a:tabLst>
                <a:tab pos="684213" algn="l"/>
              </a:tabLst>
            </a:pP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Selain</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itu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surat</a:t>
            </a:r>
            <a:r>
              <a:rPr lang="en-US" sz="1200" dirty="0">
                <a:latin typeface="Times New Roman" panose="02020603050405020304" pitchFamily="18" charset="0"/>
                <a:cs typeface="Times New Roman" panose="02020603050405020304" pitchFamily="18" charset="0"/>
              </a:rPr>
              <a:t> Ali Imran </a:t>
            </a:r>
            <a:r>
              <a:rPr lang="en-US" sz="1200" dirty="0" err="1">
                <a:latin typeface="Times New Roman" panose="02020603050405020304" pitchFamily="18" charset="0"/>
                <a:cs typeface="Times New Roman" panose="02020603050405020304" pitchFamily="18" charset="0"/>
              </a:rPr>
              <a:t>ayat</a:t>
            </a:r>
            <a:r>
              <a:rPr lang="en-US" sz="1200" dirty="0">
                <a:latin typeface="Times New Roman" panose="02020603050405020304" pitchFamily="18" charset="0"/>
                <a:cs typeface="Times New Roman" panose="02020603050405020304" pitchFamily="18" charset="0"/>
              </a:rPr>
              <a:t> 9 </a:t>
            </a:r>
            <a:r>
              <a:rPr lang="en-US" sz="1200" dirty="0" err="1">
                <a:latin typeface="Times New Roman" panose="02020603050405020304" pitchFamily="18" charset="0"/>
                <a:cs typeface="Times New Roman" panose="02020603050405020304" pitchFamily="18" charset="0"/>
              </a:rPr>
              <a:t>juga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menyebutkan</a:t>
            </a:r>
            <a:r>
              <a:rPr lang="en-US" sz="1200" dirty="0">
                <a:latin typeface="Times New Roman" panose="02020603050405020304" pitchFamily="18" charset="0"/>
                <a:cs typeface="Times New Roman" panose="02020603050405020304" pitchFamily="18" charset="0"/>
              </a:rPr>
              <a:t> agama Islam, yang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a:t>
            </a:r>
          </a:p>
          <a:p>
            <a:pPr algn="just">
              <a:tabLst>
                <a:tab pos="684213" algn="l"/>
              </a:tabLst>
            </a:pPr>
            <a:r>
              <a:rPr lang="en-US" sz="1200" i="1" dirty="0" smtClean="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Sesungguhnya</a:t>
            </a:r>
            <a:r>
              <a:rPr lang="en-US" sz="1200" i="1" dirty="0">
                <a:latin typeface="Times New Roman" panose="02020603050405020304" pitchFamily="18" charset="0"/>
                <a:cs typeface="Times New Roman" panose="02020603050405020304" pitchFamily="18" charset="0"/>
              </a:rPr>
              <a:t> agama di </a:t>
            </a:r>
            <a:r>
              <a:rPr lang="en-US" sz="1200" i="1" dirty="0" err="1">
                <a:latin typeface="Times New Roman" panose="02020603050405020304" pitchFamily="18" charset="0"/>
                <a:cs typeface="Times New Roman" panose="02020603050405020304" pitchFamily="18" charset="0"/>
              </a:rPr>
              <a:t>sisi</a:t>
            </a:r>
            <a:r>
              <a:rPr lang="en-US" sz="1200" i="1" dirty="0">
                <a:latin typeface="Times New Roman" panose="02020603050405020304" pitchFamily="18" charset="0"/>
                <a:cs typeface="Times New Roman" panose="02020603050405020304" pitchFamily="18" charset="0"/>
              </a:rPr>
              <a:t> Allah </a:t>
            </a:r>
            <a:r>
              <a:rPr lang="en-US" sz="1200" i="1" dirty="0" err="1">
                <a:latin typeface="Times New Roman" panose="02020603050405020304" pitchFamily="18" charset="0"/>
                <a:cs typeface="Times New Roman" panose="02020603050405020304" pitchFamily="18" charset="0"/>
              </a:rPr>
              <a:t>hanyalah</a:t>
            </a:r>
            <a:r>
              <a:rPr lang="en-US" sz="1200" i="1" dirty="0">
                <a:latin typeface="Times New Roman" panose="02020603050405020304" pitchFamily="18" charset="0"/>
                <a:cs typeface="Times New Roman" panose="02020603050405020304" pitchFamily="18" charset="0"/>
              </a:rPr>
              <a:t> Islam."</a:t>
            </a:r>
            <a:endParaRPr lang="en-US" sz="1200" dirty="0">
              <a:latin typeface="Times New Roman" panose="02020603050405020304" pitchFamily="18" charset="0"/>
              <a:cs typeface="Times New Roman" panose="02020603050405020304" pitchFamily="18" charset="0"/>
            </a:endParaRPr>
          </a:p>
          <a:p>
            <a:pPr algn="just"/>
            <a:r>
              <a:rPr lang="en-US" sz="1200" dirty="0">
                <a:latin typeface="Times New Roman" panose="02020603050405020304" pitchFamily="18" charset="0"/>
                <a:cs typeface="Times New Roman" panose="02020603050405020304" pitchFamily="18" charset="0"/>
              </a:rPr>
              <a:t> </a:t>
            </a:r>
          </a:p>
          <a:p>
            <a:pPr algn="just"/>
            <a:r>
              <a:rPr lang="en-US" sz="1200" dirty="0" smtClean="0">
                <a:latin typeface="Times New Roman" panose="02020603050405020304" pitchFamily="18" charset="0"/>
                <a:cs typeface="Times New Roman" panose="02020603050405020304" pitchFamily="18" charset="0"/>
              </a:rPr>
              <a:t>	</a:t>
            </a:r>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pic>
        <p:nvPicPr>
          <p:cNvPr id="382" name="Google Shape;382;p46"/>
          <p:cNvPicPr preferRelativeResize="0"/>
          <p:nvPr/>
        </p:nvPicPr>
        <p:blipFill>
          <a:blip r:embed="rId3">
            <a:alphaModFix/>
          </a:blip>
          <a:stretch>
            <a:fillRect/>
          </a:stretch>
        </p:blipFill>
        <p:spPr>
          <a:xfrm>
            <a:off x="3893974" y="0"/>
            <a:ext cx="5250026" cy="2309199"/>
          </a:xfrm>
          <a:prstGeom prst="rect">
            <a:avLst/>
          </a:prstGeom>
          <a:noFill/>
          <a:ln>
            <a:noFill/>
          </a:ln>
        </p:spPr>
      </p:pic>
      <p:sp>
        <p:nvSpPr>
          <p:cNvPr id="383" name="Google Shape;383;p46"/>
          <p:cNvSpPr txBox="1">
            <a:spLocks noGrp="1"/>
          </p:cNvSpPr>
          <p:nvPr>
            <p:ph type="title"/>
          </p:nvPr>
        </p:nvSpPr>
        <p:spPr>
          <a:xfrm>
            <a:off x="434864" y="4178125"/>
            <a:ext cx="754839" cy="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84" name="Google Shape;384;p46"/>
          <p:cNvSpPr txBox="1">
            <a:spLocks noGrp="1"/>
          </p:cNvSpPr>
          <p:nvPr>
            <p:ph type="subTitle" idx="1"/>
          </p:nvPr>
        </p:nvSpPr>
        <p:spPr>
          <a:xfrm>
            <a:off x="884903" y="776749"/>
            <a:ext cx="6843251" cy="3893573"/>
          </a:xfrm>
          <a:prstGeom prst="rect">
            <a:avLst/>
          </a:prstGeom>
        </p:spPr>
        <p:txBody>
          <a:bodyPr spcFirstLastPara="1" wrap="square" lIns="91425" tIns="91425" rIns="91425" bIns="91425" anchor="t" anchorCtr="0">
            <a:noAutofit/>
          </a:bodyPr>
          <a:lstStyle/>
          <a:p>
            <a:pPr algn="just"/>
            <a:r>
              <a:rPr lang="en-US" sz="1200" dirty="0" err="1">
                <a:latin typeface="Times New Roman" panose="02020603050405020304" pitchFamily="18" charset="0"/>
                <a:cs typeface="Times New Roman" panose="02020603050405020304" pitchFamily="18" charset="0"/>
              </a:rPr>
              <a:t>Disebutkan</a:t>
            </a:r>
            <a:r>
              <a:rPr lang="en-US" sz="1200" dirty="0">
                <a:latin typeface="Times New Roman" panose="02020603050405020304" pitchFamily="18" charset="0"/>
                <a:cs typeface="Times New Roman" panose="02020603050405020304" pitchFamily="18" charset="0"/>
              </a:rPr>
              <a:t> pula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surat</a:t>
            </a:r>
            <a:r>
              <a:rPr lang="en-US" sz="1200" dirty="0">
                <a:latin typeface="Times New Roman" panose="02020603050405020304" pitchFamily="18" charset="0"/>
                <a:cs typeface="Times New Roman" panose="02020603050405020304" pitchFamily="18" charset="0"/>
              </a:rPr>
              <a:t> Ali Imran </a:t>
            </a:r>
            <a:r>
              <a:rPr lang="en-US" sz="1200" dirty="0" err="1">
                <a:latin typeface="Times New Roman" panose="02020603050405020304" pitchFamily="18" charset="0"/>
                <a:cs typeface="Times New Roman" panose="02020603050405020304" pitchFamily="18" charset="0"/>
              </a:rPr>
              <a:t>ayat</a:t>
            </a:r>
            <a:r>
              <a:rPr lang="en-US" sz="1200" dirty="0">
                <a:latin typeface="Times New Roman" panose="02020603050405020304" pitchFamily="18" charset="0"/>
                <a:cs typeface="Times New Roman" panose="02020603050405020304" pitchFamily="18" charset="0"/>
              </a:rPr>
              <a:t> 85 yang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a:t>
            </a:r>
          </a:p>
          <a:p>
            <a:pPr algn="just"/>
            <a:r>
              <a:rPr lang="en-US" sz="1200" i="1" dirty="0">
                <a:latin typeface="Times New Roman" panose="02020603050405020304" pitchFamily="18" charset="0"/>
                <a:cs typeface="Times New Roman" panose="02020603050405020304" pitchFamily="18" charset="0"/>
              </a:rPr>
              <a:t>"Dan </a:t>
            </a:r>
            <a:r>
              <a:rPr lang="en-US" sz="1200" i="1" dirty="0" err="1">
                <a:latin typeface="Times New Roman" panose="02020603050405020304" pitchFamily="18" charset="0"/>
                <a:cs typeface="Times New Roman" panose="02020603050405020304" pitchFamily="18" charset="0"/>
              </a:rPr>
              <a:t>siapa</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saja</a:t>
            </a:r>
            <a:r>
              <a:rPr lang="en-US" sz="1200" i="1" dirty="0">
                <a:latin typeface="Times New Roman" panose="02020603050405020304" pitchFamily="18" charset="0"/>
                <a:cs typeface="Times New Roman" panose="02020603050405020304" pitchFamily="18" charset="0"/>
              </a:rPr>
              <a:t> yang </a:t>
            </a:r>
            <a:r>
              <a:rPr lang="en-US" sz="1200" i="1" dirty="0" err="1">
                <a:latin typeface="Times New Roman" panose="02020603050405020304" pitchFamily="18" charset="0"/>
                <a:cs typeface="Times New Roman" panose="02020603050405020304" pitchFamily="18" charset="0"/>
              </a:rPr>
              <a:t>mencari</a:t>
            </a:r>
            <a:r>
              <a:rPr lang="en-US" sz="1200" i="1" dirty="0">
                <a:latin typeface="Times New Roman" panose="02020603050405020304" pitchFamily="18" charset="0"/>
                <a:cs typeface="Times New Roman" panose="02020603050405020304" pitchFamily="18" charset="0"/>
              </a:rPr>
              <a:t> agama </a:t>
            </a:r>
            <a:r>
              <a:rPr lang="en-US" sz="1200" i="1" dirty="0" err="1">
                <a:latin typeface="Times New Roman" panose="02020603050405020304" pitchFamily="18" charset="0"/>
                <a:cs typeface="Times New Roman" panose="02020603050405020304" pitchFamily="18" charset="0"/>
              </a:rPr>
              <a:t>selain</a:t>
            </a:r>
            <a:r>
              <a:rPr lang="en-US" sz="1200" i="1" dirty="0">
                <a:latin typeface="Times New Roman" panose="02020603050405020304" pitchFamily="18" charset="0"/>
                <a:cs typeface="Times New Roman" panose="02020603050405020304" pitchFamily="18" charset="0"/>
              </a:rPr>
              <a:t> Islam, </a:t>
            </a:r>
            <a:r>
              <a:rPr lang="en-US" sz="1200" i="1" dirty="0" err="1">
                <a:latin typeface="Times New Roman" panose="02020603050405020304" pitchFamily="18" charset="0"/>
                <a:cs typeface="Times New Roman" panose="02020603050405020304" pitchFamily="18" charset="0"/>
              </a:rPr>
              <a:t>maka</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tidak</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akan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diterima</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darinya</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dan</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dia</a:t>
            </a:r>
            <a:r>
              <a:rPr lang="en-US" sz="1200" i="1" dirty="0">
                <a:latin typeface="Times New Roman" panose="02020603050405020304" pitchFamily="18" charset="0"/>
                <a:cs typeface="Times New Roman" panose="02020603050405020304" pitchFamily="18" charset="0"/>
              </a:rPr>
              <a:t> di </a:t>
            </a:r>
            <a:r>
              <a:rPr lang="en-US" sz="1200" i="1" dirty="0" err="1">
                <a:latin typeface="Times New Roman" panose="02020603050405020304" pitchFamily="18" charset="0"/>
                <a:cs typeface="Times New Roman" panose="02020603050405020304" pitchFamily="18" charset="0"/>
              </a:rPr>
              <a:t>akhirat</a:t>
            </a:r>
            <a:r>
              <a:rPr lang="en-US" sz="1200" i="1" dirty="0">
                <a:latin typeface="Times New Roman" panose="02020603050405020304" pitchFamily="18" charset="0"/>
                <a:cs typeface="Times New Roman" panose="02020603050405020304" pitchFamily="18" charset="0"/>
              </a:rPr>
              <a:t> </a:t>
            </a:r>
            <a:r>
              <a:rPr lang="en-US" sz="1200" i="1" dirty="0" err="1">
                <a:latin typeface="Times New Roman" panose="02020603050405020304" pitchFamily="18" charset="0"/>
                <a:cs typeface="Times New Roman" panose="02020603050405020304" pitchFamily="18" charset="0"/>
              </a:rPr>
              <a:t>termasuk</a:t>
            </a:r>
            <a:r>
              <a:rPr lang="en-US" sz="1200" i="1" dirty="0">
                <a:latin typeface="Times New Roman" panose="02020603050405020304" pitchFamily="18" charset="0"/>
                <a:cs typeface="Times New Roman" panose="02020603050405020304" pitchFamily="18" charset="0"/>
              </a:rPr>
              <a:t> orang-orang yang </a:t>
            </a:r>
            <a:r>
              <a:rPr lang="en-US" sz="1200" i="1" dirty="0" err="1">
                <a:latin typeface="Times New Roman" panose="02020603050405020304" pitchFamily="18" charset="0"/>
                <a:cs typeface="Times New Roman" panose="02020603050405020304" pitchFamily="18" charset="0"/>
              </a:rPr>
              <a:t>merugi</a:t>
            </a:r>
            <a:r>
              <a:rPr lang="en-US" sz="1200" i="1" dirty="0">
                <a:latin typeface="Times New Roman" panose="02020603050405020304" pitchFamily="18" charset="0"/>
                <a:cs typeface="Times New Roman" panose="02020603050405020304" pitchFamily="18" charset="0"/>
              </a:rPr>
              <a:t>."</a:t>
            </a:r>
            <a:endParaRPr lang="en-US" sz="1200" dirty="0">
              <a:latin typeface="Times New Roman" panose="02020603050405020304" pitchFamily="18" charset="0"/>
              <a:cs typeface="Times New Roman" panose="02020603050405020304" pitchFamily="18" charset="0"/>
            </a:endParaRPr>
          </a:p>
          <a:p>
            <a:pPr algn="just"/>
            <a:r>
              <a:rPr lang="en-US" sz="1200" dirty="0" err="1">
                <a:latin typeface="Times New Roman" panose="02020603050405020304" pitchFamily="18" charset="0"/>
                <a:cs typeface="Times New Roman" panose="02020603050405020304" pitchFamily="18" charset="0"/>
              </a:rPr>
              <a:t>Sedangkan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hadis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Rasulullah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pernah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menjelaskan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a:t>
            </a:r>
            <a:r>
              <a:rPr lang="en-US" sz="1200" dirty="0">
                <a:latin typeface="Times New Roman" panose="02020603050405020304" pitchFamily="18" charset="0"/>
                <a:cs typeface="Times New Roman" panose="02020603050405020304" pitchFamily="18" charset="0"/>
              </a:rPr>
              <a:t> Islam. Hadis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kemudian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terkenal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sebagai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hadis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Jibril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karena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itu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malaikat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Jibril</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berubah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wujudnya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menjadi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laki-laki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datang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menemui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Rasulullah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untuk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bertanya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tentang</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meminta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penjelasan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Rasulullah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Berikut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hadisnya</a:t>
            </a:r>
            <a:r>
              <a:rPr lang="en-US" sz="1200" dirty="0">
                <a:latin typeface="Times New Roman" panose="02020603050405020304" pitchFamily="18" charset="0"/>
                <a:cs typeface="Times New Roman" panose="02020603050405020304" pitchFamily="18" charset="0"/>
              </a:rPr>
              <a:t>:</a:t>
            </a:r>
          </a:p>
          <a:p>
            <a:pPr algn="just"/>
            <a:r>
              <a:rPr lang="en-US" sz="1200" dirty="0">
                <a:latin typeface="Times New Roman" panose="02020603050405020304" pitchFamily="18" charset="0"/>
                <a:cs typeface="Times New Roman" panose="02020603050405020304" pitchFamily="18" charset="0"/>
              </a:rPr>
              <a:t>Dari Umar </a:t>
            </a:r>
            <a:r>
              <a:rPr lang="en-US" sz="1200" dirty="0" err="1">
                <a:latin typeface="Times New Roman" panose="02020603050405020304" pitchFamily="18" charset="0"/>
                <a:cs typeface="Times New Roman" panose="02020603050405020304" pitchFamily="18" charset="0"/>
              </a:rPr>
              <a:t>radhiyallahu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ta'ala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anhu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berkata</a:t>
            </a:r>
            <a:r>
              <a:rPr lang="en-US" sz="1200" dirty="0">
                <a:latin typeface="Times New Roman" panose="02020603050405020304" pitchFamily="18" charset="0"/>
                <a:cs typeface="Times New Roman" panose="02020603050405020304" pitchFamily="18" charset="0"/>
              </a:rPr>
              <a:t>,</a:t>
            </a:r>
          </a:p>
          <a:p>
            <a:pPr algn="just"/>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Ketika</a:t>
            </a:r>
            <a:r>
              <a:rPr lang="en-US" sz="1200" dirty="0">
                <a:latin typeface="Times New Roman" panose="02020603050405020304" pitchFamily="18" charset="0"/>
                <a:cs typeface="Times New Roman" panose="02020603050405020304" pitchFamily="18" charset="0"/>
              </a:rPr>
              <a:t> kami </a:t>
            </a:r>
            <a:r>
              <a:rPr lang="en-US" sz="1200" dirty="0" err="1">
                <a:latin typeface="Times New Roman" panose="02020603050405020304" pitchFamily="18" charset="0"/>
                <a:cs typeface="Times New Roman" panose="02020603050405020304" pitchFamily="18" charset="0"/>
              </a:rPr>
              <a:t>sedang</a:t>
            </a:r>
            <a:r>
              <a:rPr lang="en-US" sz="1200" dirty="0">
                <a:latin typeface="Times New Roman" panose="02020603050405020304" pitchFamily="18" charset="0"/>
                <a:cs typeface="Times New Roman" panose="02020603050405020304" pitchFamily="18" charset="0"/>
              </a:rPr>
              <a:t> duduk-duduk </a:t>
            </a:r>
            <a:r>
              <a:rPr lang="en-US" sz="1200" dirty="0" err="1">
                <a:latin typeface="Times New Roman" panose="02020603050405020304" pitchFamily="18" charset="0"/>
                <a:cs typeface="Times New Roman" panose="02020603050405020304" pitchFamily="18" charset="0"/>
              </a:rPr>
              <a:t>bersama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Rasulullah</a:t>
            </a:r>
            <a:r>
              <a:rPr lang="en-US" sz="1200" dirty="0">
                <a:latin typeface="Times New Roman" panose="02020603050405020304" pitchFamily="18" charset="0"/>
                <a:cs typeface="Times New Roman" panose="02020603050405020304" pitchFamily="18" charset="0"/>
              </a:rPr>
              <a:t> SAW, </a:t>
            </a:r>
            <a:r>
              <a:rPr lang="en-US" sz="1200" dirty="0" err="1">
                <a:latin typeface="Times New Roman" panose="02020603050405020304" pitchFamily="18" charset="0"/>
                <a:cs typeface="Times New Roman" panose="02020603050405020304" pitchFamily="18" charset="0"/>
              </a:rPr>
              <a:t>tiba-tiba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muncul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laki-laki</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pakaiannya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sangat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putih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rambutnya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sangat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hitam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tidak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terlihat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tanda-tanda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seorang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musafir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namun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tidak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satu</a:t>
            </a:r>
            <a:r>
              <a:rPr lang="en-US" sz="1200" dirty="0">
                <a:latin typeface="Times New Roman" panose="02020603050405020304" pitchFamily="18" charset="0"/>
                <a:cs typeface="Times New Roman" panose="02020603050405020304" pitchFamily="18" charset="0"/>
              </a:rPr>
              <a:t> pun di </a:t>
            </a:r>
            <a:r>
              <a:rPr lang="en-US" sz="1200" dirty="0" err="1">
                <a:latin typeface="Times New Roman" panose="02020603050405020304" pitchFamily="18" charset="0"/>
                <a:cs typeface="Times New Roman" panose="02020603050405020304" pitchFamily="18" charset="0"/>
              </a:rPr>
              <a:t>antara</a:t>
            </a:r>
            <a:r>
              <a:rPr lang="en-US" sz="1200" dirty="0">
                <a:latin typeface="Times New Roman" panose="02020603050405020304" pitchFamily="18" charset="0"/>
                <a:cs typeface="Times New Roman" panose="02020603050405020304" pitchFamily="18" charset="0"/>
              </a:rPr>
              <a:t> kami yang </a:t>
            </a:r>
            <a:r>
              <a:rPr lang="en-US" sz="1200" dirty="0" err="1">
                <a:latin typeface="Times New Roman" panose="02020603050405020304" pitchFamily="18" charset="0"/>
                <a:cs typeface="Times New Roman" panose="02020603050405020304" pitchFamily="18" charset="0"/>
              </a:rPr>
              <a:t>mengenalnya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Hingga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ia</a:t>
            </a:r>
            <a:r>
              <a:rPr lang="en-US" sz="1200" dirty="0">
                <a:latin typeface="Times New Roman" panose="02020603050405020304" pitchFamily="18" charset="0"/>
                <a:cs typeface="Times New Roman" panose="02020603050405020304" pitchFamily="18" charset="0"/>
              </a:rPr>
              <a:t> duduk di </a:t>
            </a:r>
            <a:r>
              <a:rPr lang="en-US" sz="1200" dirty="0" err="1">
                <a:latin typeface="Times New Roman" panose="02020603050405020304" pitchFamily="18" charset="0"/>
                <a:cs typeface="Times New Roman" panose="02020603050405020304" pitchFamily="18" charset="0"/>
              </a:rPr>
              <a:t>dekat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Nabi</a:t>
            </a:r>
            <a:r>
              <a:rPr lang="en-US" sz="1200" dirty="0">
                <a:latin typeface="Times New Roman" panose="02020603050405020304" pitchFamily="18" charset="0"/>
                <a:cs typeface="Times New Roman" panose="02020603050405020304" pitchFamily="18" charset="0"/>
              </a:rPr>
              <a:t> SAW. </a:t>
            </a:r>
            <a:r>
              <a:rPr lang="en-US" sz="1200" dirty="0" err="1">
                <a:latin typeface="Times New Roman" panose="02020603050405020304" pitchFamily="18" charset="0"/>
                <a:cs typeface="Times New Roman" panose="02020603050405020304" pitchFamily="18" charset="0"/>
              </a:rPr>
              <a:t>Dia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menempelkan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lututnya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lutut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Nabi</a:t>
            </a:r>
            <a:r>
              <a:rPr lang="en-US" sz="1200" dirty="0">
                <a:latin typeface="Times New Roman" panose="02020603050405020304" pitchFamily="18" charset="0"/>
                <a:cs typeface="Times New Roman" panose="02020603050405020304" pitchFamily="18" charset="0"/>
              </a:rPr>
              <a:t> SAW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meletakkan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telapak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tangannya</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atas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paha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Nabi</a:t>
            </a:r>
            <a:r>
              <a:rPr lang="en-US" sz="1200" dirty="0">
                <a:latin typeface="Times New Roman" panose="02020603050405020304" pitchFamily="18" charset="0"/>
                <a:cs typeface="Times New Roman" panose="02020603050405020304" pitchFamily="18" charset="0"/>
              </a:rPr>
              <a:t>.</a:t>
            </a:r>
          </a:p>
          <a:p>
            <a:pPr algn="just"/>
            <a:r>
              <a:rPr lang="en-US" sz="1200" dirty="0" err="1">
                <a:latin typeface="Times New Roman" panose="02020603050405020304" pitchFamily="18" charset="0"/>
                <a:cs typeface="Times New Roman" panose="02020603050405020304" pitchFamily="18" charset="0"/>
              </a:rPr>
              <a:t>Dia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berkata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Wahai</a:t>
            </a:r>
            <a:r>
              <a:rPr lang="en-US" sz="1200" dirty="0">
                <a:latin typeface="Times New Roman" panose="02020603050405020304" pitchFamily="18" charset="0"/>
                <a:cs typeface="Times New Roman" panose="02020603050405020304" pitchFamily="18" charset="0"/>
              </a:rPr>
              <a:t> Muhammad, </a:t>
            </a:r>
            <a:r>
              <a:rPr lang="en-US" sz="1200" dirty="0" err="1">
                <a:latin typeface="Times New Roman" panose="02020603050405020304" pitchFamily="18" charset="0"/>
                <a:cs typeface="Times New Roman" panose="02020603050405020304" pitchFamily="18" charset="0"/>
              </a:rPr>
              <a:t>jelaskan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padaku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tentang</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Rasulullah</a:t>
            </a:r>
            <a:r>
              <a:rPr lang="en-US" sz="1200" dirty="0">
                <a:latin typeface="Times New Roman" panose="02020603050405020304" pitchFamily="18" charset="0"/>
                <a:cs typeface="Times New Roman" panose="02020603050405020304" pitchFamily="18" charset="0"/>
              </a:rPr>
              <a:t> SAW </a:t>
            </a:r>
            <a:r>
              <a:rPr lang="en-US" sz="1200" dirty="0" err="1">
                <a:latin typeface="Times New Roman" panose="02020603050405020304" pitchFamily="18" charset="0"/>
                <a:cs typeface="Times New Roman" panose="02020603050405020304" pitchFamily="18" charset="0"/>
              </a:rPr>
              <a:t>menjawab</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engkau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bersyahadat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bahwasannya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sesembahan</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berhak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disembah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kecuali</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Muhammad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utusan</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menegakkan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sholat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menunaikan</a:t>
            </a:r>
            <a:r>
              <a:rPr lang="en-US" sz="1200" dirty="0">
                <a:latin typeface="Times New Roman" panose="02020603050405020304" pitchFamily="18" charset="0"/>
                <a:cs typeface="Times New Roman" panose="02020603050405020304" pitchFamily="18" charset="0"/>
              </a:rPr>
              <a:t> zakat, </a:t>
            </a:r>
            <a:r>
              <a:rPr lang="en-US" sz="1200" dirty="0" err="1">
                <a:latin typeface="Times New Roman" panose="02020603050405020304" pitchFamily="18" charset="0"/>
                <a:cs typeface="Times New Roman" panose="02020603050405020304" pitchFamily="18" charset="0"/>
              </a:rPr>
              <a:t>berpuasa</a:t>
            </a:r>
            <a:r>
              <a:rPr lang="en-US" sz="1200" dirty="0">
                <a:latin typeface="Times New Roman" panose="02020603050405020304" pitchFamily="18" charset="0"/>
                <a:cs typeface="Times New Roman" panose="02020603050405020304" pitchFamily="18" charset="0"/>
              </a:rPr>
              <a:t> Ramadhan,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melaksanakan</a:t>
            </a:r>
            <a:r>
              <a:rPr lang="en-US" sz="1200" dirty="0">
                <a:latin typeface="Times New Roman" panose="02020603050405020304" pitchFamily="18" charset="0"/>
                <a:cs typeface="Times New Roman" panose="02020603050405020304" pitchFamily="18" charset="0"/>
              </a:rPr>
              <a:t> haji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Baitullah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jika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engkau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mampu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melaksanakannya</a:t>
            </a:r>
            <a:r>
              <a:rPr lang="en-US" sz="1200" dirty="0">
                <a:latin typeface="Times New Roman" panose="02020603050405020304" pitchFamily="18" charset="0"/>
                <a:cs typeface="Times New Roman" panose="02020603050405020304" pitchFamily="18" charset="0"/>
              </a:rPr>
              <a:t>." (HR. Muslim).</a:t>
            </a:r>
          </a:p>
          <a:p>
            <a:pPr marL="0" lvl="0" indent="0" algn="just" rtl="0">
              <a:spcBef>
                <a:spcPts val="0"/>
              </a:spcBef>
              <a:spcAft>
                <a:spcPts val="0"/>
              </a:spcAft>
              <a:buNone/>
            </a:pPr>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90" name="Google Shape;390;p47"/>
          <p:cNvSpPr txBox="1">
            <a:spLocks noGrp="1"/>
          </p:cNvSpPr>
          <p:nvPr>
            <p:ph type="body" idx="1"/>
          </p:nvPr>
        </p:nvSpPr>
        <p:spPr>
          <a:xfrm>
            <a:off x="912074" y="825909"/>
            <a:ext cx="7279033" cy="3785419"/>
          </a:xfrm>
          <a:prstGeom prst="rect">
            <a:avLst/>
          </a:prstGeom>
        </p:spPr>
        <p:txBody>
          <a:bodyPr spcFirstLastPara="1" wrap="square" lIns="91425" tIns="91425" rIns="91425" bIns="91425" anchor="t" anchorCtr="0">
            <a:noAutofit/>
          </a:bodyPr>
          <a:lstStyle/>
          <a:p>
            <a:pPr marL="139700" indent="0" algn="just">
              <a:buNone/>
            </a:pPr>
            <a:r>
              <a:rPr lang="en-US" sz="1200" dirty="0">
                <a:latin typeface="Times New Roman" panose="02020603050405020304" pitchFamily="18" charset="0"/>
                <a:cs typeface="Times New Roman" panose="02020603050405020304" pitchFamily="18" charset="0"/>
              </a:rPr>
              <a:t>Islam </a:t>
            </a:r>
            <a:r>
              <a:rPr lang="en-US" sz="1200" dirty="0" err="1">
                <a:latin typeface="Times New Roman" panose="02020603050405020304" pitchFamily="18" charset="0"/>
                <a:cs typeface="Times New Roman" panose="02020603050405020304" pitchFamily="18" charset="0"/>
              </a:rPr>
              <a:t>dibawa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oleh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Nabi</a:t>
            </a:r>
            <a:r>
              <a:rPr lang="en-US" sz="1200" dirty="0">
                <a:latin typeface="Times New Roman" panose="02020603050405020304" pitchFamily="18" charset="0"/>
                <a:cs typeface="Times New Roman" panose="02020603050405020304" pitchFamily="18" charset="0"/>
              </a:rPr>
              <a:t> Muhammad SAW </a:t>
            </a:r>
            <a:r>
              <a:rPr lang="en-US" sz="1200" dirty="0" err="1">
                <a:latin typeface="Times New Roman" panose="02020603050405020304" pitchFamily="18" charset="0"/>
                <a:cs typeface="Times New Roman" panose="02020603050405020304" pitchFamily="18" charset="0"/>
              </a:rPr>
              <a:t>untuk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umat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manusia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sebagai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petunjuk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untuk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meraih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kebahagiaan</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dunia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akhirat</a:t>
            </a:r>
            <a:r>
              <a:rPr lang="en-US" sz="1200" dirty="0">
                <a:latin typeface="Times New Roman" panose="02020603050405020304" pitchFamily="18" charset="0"/>
                <a:cs typeface="Times New Roman" panose="02020603050405020304" pitchFamily="18" charset="0"/>
              </a:rPr>
              <a:t>. Inti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ajaran</a:t>
            </a:r>
            <a:r>
              <a:rPr lang="en-US" sz="1200" dirty="0">
                <a:latin typeface="Times New Roman" panose="02020603050405020304" pitchFamily="18" charset="0"/>
                <a:cs typeface="Times New Roman" panose="02020603050405020304" pitchFamily="18" charset="0"/>
              </a:rPr>
              <a:t> agama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bersaksi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tidak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Tuhan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selain</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Nabi</a:t>
            </a:r>
            <a:r>
              <a:rPr lang="en-US" sz="1200" dirty="0">
                <a:latin typeface="Times New Roman" panose="02020603050405020304" pitchFamily="18" charset="0"/>
                <a:cs typeface="Times New Roman" panose="02020603050405020304" pitchFamily="18" charset="0"/>
              </a:rPr>
              <a:t> Muhammad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utusan</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mendirikan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sholat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menunaikan</a:t>
            </a:r>
            <a:r>
              <a:rPr lang="en-US" sz="1200" dirty="0">
                <a:latin typeface="Times New Roman" panose="02020603050405020304" pitchFamily="18" charset="0"/>
                <a:cs typeface="Times New Roman" panose="02020603050405020304" pitchFamily="18" charset="0"/>
              </a:rPr>
              <a:t> zakat, </a:t>
            </a:r>
            <a:r>
              <a:rPr lang="en-US" sz="1200" dirty="0" err="1">
                <a:latin typeface="Times New Roman" panose="02020603050405020304" pitchFamily="18" charset="0"/>
                <a:cs typeface="Times New Roman" panose="02020603050405020304" pitchFamily="18" charset="0"/>
              </a:rPr>
              <a:t>berpuasa</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bulan</a:t>
            </a:r>
            <a:r>
              <a:rPr lang="en-US" sz="1200" dirty="0">
                <a:latin typeface="Times New Roman" panose="02020603050405020304" pitchFamily="18" charset="0"/>
                <a:cs typeface="Times New Roman" panose="02020603050405020304" pitchFamily="18" charset="0"/>
              </a:rPr>
              <a:t> Ramadhan,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pergi</a:t>
            </a:r>
            <a:r>
              <a:rPr lang="en-US" sz="1200" dirty="0">
                <a:latin typeface="Times New Roman" panose="02020603050405020304" pitchFamily="18" charset="0"/>
                <a:cs typeface="Times New Roman" panose="02020603050405020304" pitchFamily="18" charset="0"/>
              </a:rPr>
              <a:t> haji </a:t>
            </a:r>
            <a:r>
              <a:rPr lang="en-US" sz="1200" dirty="0" err="1">
                <a:latin typeface="Times New Roman" panose="02020603050405020304" pitchFamily="18" charset="0"/>
                <a:cs typeface="Times New Roman" panose="02020603050405020304" pitchFamily="18" charset="0"/>
              </a:rPr>
              <a:t>bila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mampu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Semua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lebih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kita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kenal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sebutan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rukun</a:t>
            </a:r>
            <a:r>
              <a:rPr lang="en-US" sz="1200" dirty="0">
                <a:latin typeface="Times New Roman" panose="02020603050405020304" pitchFamily="18" charset="0"/>
                <a:cs typeface="Times New Roman" panose="02020603050405020304" pitchFamily="18" charset="0"/>
              </a:rPr>
              <a:t> Islam.</a:t>
            </a:r>
          </a:p>
          <a:p>
            <a:pPr marL="139700" indent="0" algn="just">
              <a:buNone/>
            </a:pPr>
            <a:r>
              <a:rPr lang="en-US" sz="1200" dirty="0">
                <a:latin typeface="Times New Roman" panose="02020603050405020304" pitchFamily="18" charset="0"/>
                <a:cs typeface="Times New Roman" panose="02020603050405020304" pitchFamily="18" charset="0"/>
              </a:rPr>
              <a:t> </a:t>
            </a:r>
          </a:p>
          <a:p>
            <a:pPr marL="139700" indent="0" algn="just">
              <a:buNone/>
            </a:pPr>
            <a:r>
              <a:rPr lang="en-US" sz="1200" dirty="0" err="1">
                <a:latin typeface="Times New Roman" panose="02020603050405020304" pitchFamily="18" charset="0"/>
                <a:cs typeface="Times New Roman" panose="02020603050405020304" pitchFamily="18" charset="0"/>
              </a:rPr>
              <a:t>Sebelumnya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disebutkan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memiliki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arti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kepasrahan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atau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ketundukan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secara</a:t>
            </a:r>
            <a:r>
              <a:rPr lang="en-US" sz="1200" dirty="0">
                <a:latin typeface="Times New Roman" panose="02020603050405020304" pitchFamily="18" charset="0"/>
                <a:cs typeface="Times New Roman" panose="02020603050405020304" pitchFamily="18" charset="0"/>
              </a:rPr>
              <a:t> total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 Allah SWT. Orang yang </a:t>
            </a:r>
            <a:r>
              <a:rPr lang="en-US" sz="1200" dirty="0" err="1">
                <a:latin typeface="Times New Roman" panose="02020603050405020304" pitchFamily="18" charset="0"/>
                <a:cs typeface="Times New Roman" panose="02020603050405020304" pitchFamily="18" charset="0"/>
              </a:rPr>
              <a:t>beragama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berarti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berpasrah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tunduk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patuh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ajaran-ajaran</a:t>
            </a:r>
            <a:r>
              <a:rPr lang="en-US" sz="1200" dirty="0">
                <a:latin typeface="Times New Roman" panose="02020603050405020304" pitchFamily="18" charset="0"/>
                <a:cs typeface="Times New Roman" panose="02020603050405020304" pitchFamily="18" charset="0"/>
              </a:rPr>
              <a:t> Islam.</a:t>
            </a:r>
          </a:p>
          <a:p>
            <a:pPr marL="139700" indent="0" algn="just">
              <a:buNone/>
            </a:pPr>
            <a:r>
              <a:rPr lang="en-US" sz="1200" dirty="0" err="1">
                <a:latin typeface="Times New Roman" panose="02020603050405020304" pitchFamily="18" charset="0"/>
                <a:cs typeface="Times New Roman" panose="02020603050405020304" pitchFamily="18" charset="0"/>
              </a:rPr>
              <a:t>Melansir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muslim.or.id, </a:t>
            </a:r>
            <a:r>
              <a:rPr lang="en-US" sz="1200" dirty="0" err="1">
                <a:latin typeface="Times New Roman" panose="02020603050405020304" pitchFamily="18" charset="0"/>
                <a:cs typeface="Times New Roman" panose="02020603050405020304" pitchFamily="18" charset="0"/>
              </a:rPr>
              <a:t>Syaikh</a:t>
            </a:r>
            <a:r>
              <a:rPr lang="en-US" sz="1200" dirty="0">
                <a:latin typeface="Times New Roman" panose="02020603050405020304" pitchFamily="18" charset="0"/>
                <a:cs typeface="Times New Roman" panose="02020603050405020304" pitchFamily="18" charset="0"/>
              </a:rPr>
              <a:t> Abdul Aziz bin Baz </a:t>
            </a:r>
            <a:r>
              <a:rPr lang="en-US" sz="1200" dirty="0" err="1">
                <a:latin typeface="Times New Roman" panose="02020603050405020304" pitchFamily="18" charset="0"/>
                <a:cs typeface="Times New Roman" panose="02020603050405020304" pitchFamily="18" charset="0"/>
              </a:rPr>
              <a:t>rahimahullah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menjelaskan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tentang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makna</a:t>
            </a:r>
            <a:r>
              <a:rPr lang="en-US" sz="1200" dirty="0">
                <a:latin typeface="Times New Roman" panose="02020603050405020304" pitchFamily="18" charset="0"/>
                <a:cs typeface="Times New Roman" panose="02020603050405020304" pitchFamily="18" charset="0"/>
              </a:rPr>
              <a:t> Islam yang </a:t>
            </a:r>
            <a:r>
              <a:rPr lang="en-US" sz="1200" dirty="0" err="1">
                <a:latin typeface="Times New Roman" panose="02020603050405020304" pitchFamily="18" charset="0"/>
                <a:cs typeface="Times New Roman" panose="02020603050405020304" pitchFamily="18" charset="0"/>
              </a:rPr>
              <a:t>artinya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sebagai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berikut</a:t>
            </a:r>
            <a:r>
              <a:rPr lang="en-US" sz="1200" dirty="0">
                <a:latin typeface="Times New Roman" panose="02020603050405020304" pitchFamily="18" charset="0"/>
                <a:cs typeface="Times New Roman" panose="02020603050405020304" pitchFamily="18" charset="0"/>
              </a:rPr>
              <a:t>:</a:t>
            </a:r>
          </a:p>
          <a:p>
            <a:pPr marL="139700" indent="0" algn="just">
              <a:buNone/>
            </a:pP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Berserah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mentauhidkan</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serta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patuh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ketundukan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perendahan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a:t>
            </a:r>
          </a:p>
          <a:p>
            <a:pPr marL="139700" indent="0" algn="just">
              <a:buNone/>
            </a:pPr>
            <a:r>
              <a:rPr lang="en-US" sz="1200" dirty="0" err="1">
                <a:latin typeface="Times New Roman" panose="02020603050405020304" pitchFamily="18" charset="0"/>
                <a:cs typeface="Times New Roman" panose="02020603050405020304" pitchFamily="18" charset="0"/>
              </a:rPr>
              <a:t>Maka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makna</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menundukkan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 Allah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mentauhidkan</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memurnikan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amalan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untuk</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menaati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perintah</a:t>
            </a: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perintah</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meninggalkan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larangan-larangannya</a:t>
            </a:r>
            <a:r>
              <a:rPr lang="en-US" sz="1200" dirty="0">
                <a:latin typeface="Times New Roman" panose="02020603050405020304" pitchFamily="18" charset="0"/>
                <a:cs typeface="Times New Roman" panose="02020603050405020304" pitchFamily="18" charset="0"/>
              </a:rPr>
              <a:t>.</a:t>
            </a:r>
          </a:p>
          <a:p>
            <a:pPr marL="139700" indent="0" algn="just">
              <a:buNone/>
            </a:pPr>
            <a:r>
              <a:rPr lang="en-US" sz="1200" dirty="0">
                <a:latin typeface="Times New Roman" panose="02020603050405020304" pitchFamily="18" charset="0"/>
                <a:cs typeface="Times New Roman" panose="02020603050405020304" pitchFamily="18" charset="0"/>
              </a:rPr>
              <a:t>Orang yang </a:t>
            </a:r>
            <a:r>
              <a:rPr lang="en-US" sz="1200" dirty="0" err="1">
                <a:latin typeface="Times New Roman" panose="02020603050405020304" pitchFamily="18" charset="0"/>
                <a:cs typeface="Times New Roman" panose="02020603050405020304" pitchFamily="18" charset="0"/>
              </a:rPr>
              <a:t>beragam</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juga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disebut</a:t>
            </a:r>
            <a:r>
              <a:rPr lang="en-US" sz="1200" dirty="0">
                <a:latin typeface="Times New Roman" panose="02020603050405020304" pitchFamily="18" charset="0"/>
                <a:cs typeface="Times New Roman" panose="02020603050405020304" pitchFamily="18" charset="0"/>
              </a:rPr>
              <a:t> Muslim, yang </a:t>
            </a:r>
            <a:r>
              <a:rPr lang="en-US" sz="1200" dirty="0" err="1">
                <a:latin typeface="Times New Roman" panose="02020603050405020304" pitchFamily="18" charset="0"/>
                <a:cs typeface="Times New Roman" panose="02020603050405020304" pitchFamily="18" charset="0"/>
              </a:rPr>
              <a:t>menunjukkan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bahwa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dirinya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hamba</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patuh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terhadap</a:t>
            </a:r>
            <a:r>
              <a:rPr lang="en-US" sz="1200" dirty="0">
                <a:latin typeface="Times New Roman" panose="02020603050405020304" pitchFamily="18" charset="0"/>
                <a:cs typeface="Times New Roman" panose="02020603050405020304" pitchFamily="18" charset="0"/>
              </a:rPr>
              <a:t> Allah SWT, </a:t>
            </a:r>
            <a:r>
              <a:rPr lang="en-US" sz="1200" dirty="0" err="1">
                <a:latin typeface="Times New Roman" panose="02020603050405020304" pitchFamily="18" charset="0"/>
                <a:cs typeface="Times New Roman" panose="02020603050405020304" pitchFamily="18" charset="0"/>
              </a:rPr>
              <a:t>tunduk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kepada</a:t>
            </a:r>
            <a:r>
              <a:rPr lang="en-US" sz="1200" dirty="0">
                <a:latin typeface="Times New Roman" panose="02020603050405020304" pitchFamily="18" charset="0"/>
                <a:cs typeface="Times New Roman" panose="02020603050405020304" pitchFamily="18" charset="0"/>
              </a:rPr>
              <a:t>-Nya,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melakukan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apa</a:t>
            </a:r>
            <a:r>
              <a:rPr lang="en-US" sz="1200" dirty="0">
                <a:latin typeface="Times New Roman" panose="02020603050405020304" pitchFamily="18" charset="0"/>
                <a:cs typeface="Times New Roman" panose="02020603050405020304" pitchFamily="18" charset="0"/>
              </a:rPr>
              <a:t> yang Allah SWT </a:t>
            </a:r>
            <a:r>
              <a:rPr lang="en-US" sz="1200" dirty="0" err="1">
                <a:latin typeface="Times New Roman" panose="02020603050405020304" pitchFamily="18" charset="0"/>
                <a:cs typeface="Times New Roman" panose="02020603050405020304" pitchFamily="18" charset="0"/>
              </a:rPr>
              <a:t>perintahkan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meninggalkan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apa</a:t>
            </a:r>
            <a:r>
              <a:rPr lang="en-US" sz="1200" dirty="0">
                <a:latin typeface="Times New Roman" panose="02020603050405020304" pitchFamily="18" charset="0"/>
                <a:cs typeface="Times New Roman" panose="02020603050405020304" pitchFamily="18" charset="0"/>
              </a:rPr>
              <a:t> yang Allah SWT </a:t>
            </a:r>
            <a:r>
              <a:rPr lang="en-US" sz="1200" dirty="0" err="1">
                <a:latin typeface="Times New Roman" panose="02020603050405020304" pitchFamily="18" charset="0"/>
                <a:cs typeface="Times New Roman" panose="02020603050405020304" pitchFamily="18" charset="0"/>
              </a:rPr>
              <a:t>larang</a:t>
            </a:r>
            <a:r>
              <a:rPr lang="en-US" sz="1200" dirty="0">
                <a:latin typeface="Times New Roman" panose="02020603050405020304" pitchFamily="18" charset="0"/>
                <a:cs typeface="Times New Roman" panose="02020603050405020304" pitchFamily="18" charset="0"/>
              </a:rPr>
              <a:t>.</a:t>
            </a:r>
          </a:p>
          <a:p>
            <a:pPr marL="0" indent="0" algn="just">
              <a:buClr>
                <a:schemeClr val="dk1"/>
              </a:buClr>
              <a:buSzPts val="1100"/>
              <a:buNone/>
            </a:pPr>
            <a:endParaRPr sz="1200" dirty="0">
              <a:latin typeface="Times New Roman" panose="02020603050405020304" pitchFamily="18" charset="0"/>
              <a:cs typeface="Times New Roman" panose="02020603050405020304" pitchFamily="18" charset="0"/>
            </a:endParaRPr>
          </a:p>
        </p:txBody>
      </p:sp>
      <p:sp>
        <p:nvSpPr>
          <p:cNvPr id="391" name="Google Shape;391;p47"/>
          <p:cNvSpPr txBox="1">
            <a:spLocks noGrp="1"/>
          </p:cNvSpPr>
          <p:nvPr>
            <p:ph type="title" idx="2"/>
          </p:nvPr>
        </p:nvSpPr>
        <p:spPr>
          <a:xfrm>
            <a:off x="2730156" y="268015"/>
            <a:ext cx="3522273" cy="4202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smtClean="0"/>
              <a:t>M</a:t>
            </a:r>
            <a:r>
              <a:rPr lang="en" sz="2000" dirty="0" smtClean="0"/>
              <a:t>akna Islam</a:t>
            </a:r>
            <a:endParaRPr sz="2000" dirty="0"/>
          </a:p>
        </p:txBody>
      </p:sp>
      <p:pic>
        <p:nvPicPr>
          <p:cNvPr id="392" name="Google Shape;392;p47"/>
          <p:cNvPicPr preferRelativeResize="0"/>
          <p:nvPr/>
        </p:nvPicPr>
        <p:blipFill>
          <a:blip r:embed="rId3">
            <a:alphaModFix/>
          </a:blip>
          <a:stretch>
            <a:fillRect/>
          </a:stretch>
        </p:blipFill>
        <p:spPr>
          <a:xfrm>
            <a:off x="4386877" y="4115190"/>
            <a:ext cx="1575773" cy="992276"/>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cxnSp>
        <p:nvCxnSpPr>
          <p:cNvPr id="542" name="Google Shape;542;p60"/>
          <p:cNvCxnSpPr>
            <a:stCxn id="543" idx="6"/>
            <a:endCxn id="544" idx="2"/>
          </p:cNvCxnSpPr>
          <p:nvPr/>
        </p:nvCxnSpPr>
        <p:spPr>
          <a:xfrm>
            <a:off x="2220250" y="3001725"/>
            <a:ext cx="1443600" cy="0"/>
          </a:xfrm>
          <a:prstGeom prst="straightConnector1">
            <a:avLst/>
          </a:prstGeom>
          <a:noFill/>
          <a:ln w="28575" cap="flat" cmpd="sng">
            <a:solidFill>
              <a:schemeClr val="accent2"/>
            </a:solidFill>
            <a:prstDash val="solid"/>
            <a:round/>
            <a:headEnd type="none" w="med" len="med"/>
            <a:tailEnd type="none" w="med" len="med"/>
          </a:ln>
        </p:spPr>
      </p:cxnSp>
      <p:sp>
        <p:nvSpPr>
          <p:cNvPr id="543" name="Google Shape;543;p60"/>
          <p:cNvSpPr/>
          <p:nvPr/>
        </p:nvSpPr>
        <p:spPr>
          <a:xfrm>
            <a:off x="2027050" y="2905125"/>
            <a:ext cx="193200" cy="193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0"/>
          <p:cNvSpPr/>
          <p:nvPr/>
        </p:nvSpPr>
        <p:spPr>
          <a:xfrm>
            <a:off x="3663883" y="2905125"/>
            <a:ext cx="193200" cy="193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0"/>
          <p:cNvSpPr/>
          <p:nvPr/>
        </p:nvSpPr>
        <p:spPr>
          <a:xfrm>
            <a:off x="5300716" y="2905125"/>
            <a:ext cx="193200" cy="193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0"/>
          <p:cNvSpPr/>
          <p:nvPr/>
        </p:nvSpPr>
        <p:spPr>
          <a:xfrm>
            <a:off x="6937550" y="2905125"/>
            <a:ext cx="193200" cy="193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 name="Google Shape;547;p60"/>
          <p:cNvCxnSpPr/>
          <p:nvPr/>
        </p:nvCxnSpPr>
        <p:spPr>
          <a:xfrm>
            <a:off x="3479567" y="3001717"/>
            <a:ext cx="2135925" cy="0"/>
          </a:xfrm>
          <a:prstGeom prst="straightConnector1">
            <a:avLst/>
          </a:prstGeom>
          <a:noFill/>
          <a:ln w="28575" cap="flat" cmpd="sng">
            <a:solidFill>
              <a:schemeClr val="accent2"/>
            </a:solidFill>
            <a:prstDash val="solid"/>
            <a:round/>
            <a:headEnd type="none" w="med" len="med"/>
            <a:tailEnd type="none" w="med" len="med"/>
          </a:ln>
        </p:spPr>
      </p:cxnSp>
      <p:cxnSp>
        <p:nvCxnSpPr>
          <p:cNvPr id="548" name="Google Shape;548;p60"/>
          <p:cNvCxnSpPr>
            <a:stCxn id="545" idx="6"/>
            <a:endCxn id="546" idx="2"/>
          </p:cNvCxnSpPr>
          <p:nvPr/>
        </p:nvCxnSpPr>
        <p:spPr>
          <a:xfrm>
            <a:off x="5493916" y="3001725"/>
            <a:ext cx="1443600" cy="0"/>
          </a:xfrm>
          <a:prstGeom prst="straightConnector1">
            <a:avLst/>
          </a:prstGeom>
          <a:noFill/>
          <a:ln w="28575" cap="flat" cmpd="sng">
            <a:solidFill>
              <a:schemeClr val="accent2"/>
            </a:solidFill>
            <a:prstDash val="solid"/>
            <a:round/>
            <a:headEnd type="none" w="med" len="med"/>
            <a:tailEnd type="none" w="med" len="med"/>
          </a:ln>
        </p:spPr>
      </p:cxnSp>
      <p:sp>
        <p:nvSpPr>
          <p:cNvPr id="549" name="Google Shape;549;p6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Sejarah Peradaban Islam</a:t>
            </a:r>
            <a:endParaRPr dirty="0"/>
          </a:p>
        </p:txBody>
      </p:sp>
      <p:sp>
        <p:nvSpPr>
          <p:cNvPr id="550" name="Google Shape;550;p60"/>
          <p:cNvSpPr txBox="1"/>
          <p:nvPr/>
        </p:nvSpPr>
        <p:spPr>
          <a:xfrm>
            <a:off x="1464290" y="2124370"/>
            <a:ext cx="1265700" cy="66519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smtClean="0">
                <a:solidFill>
                  <a:schemeClr val="lt2"/>
                </a:solidFill>
                <a:latin typeface="Poller One"/>
                <a:ea typeface="Poller One"/>
                <a:cs typeface="Poller One"/>
                <a:sym typeface="Poller One"/>
              </a:rPr>
              <a:t>Periode Klasik</a:t>
            </a:r>
            <a:endParaRPr sz="1600" dirty="0">
              <a:solidFill>
                <a:schemeClr val="lt2"/>
              </a:solidFill>
              <a:latin typeface="Poller One"/>
              <a:ea typeface="Poller One"/>
              <a:cs typeface="Poller One"/>
              <a:sym typeface="Poller One"/>
            </a:endParaRPr>
          </a:p>
        </p:txBody>
      </p:sp>
      <p:sp>
        <p:nvSpPr>
          <p:cNvPr id="551" name="Google Shape;551;p60"/>
          <p:cNvSpPr txBox="1"/>
          <p:nvPr/>
        </p:nvSpPr>
        <p:spPr>
          <a:xfrm>
            <a:off x="1412090" y="3325286"/>
            <a:ext cx="1370100" cy="42381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lt2"/>
                </a:solidFill>
                <a:latin typeface="Nunito"/>
                <a:ea typeface="Nunito"/>
                <a:cs typeface="Nunito"/>
                <a:sym typeface="Nunito"/>
              </a:rPr>
              <a:t>650 – 1258 M</a:t>
            </a:r>
            <a:endParaRPr dirty="0">
              <a:solidFill>
                <a:schemeClr val="lt2"/>
              </a:solidFill>
              <a:latin typeface="Nunito"/>
              <a:ea typeface="Nunito"/>
              <a:cs typeface="Nunito"/>
              <a:sym typeface="Nunito"/>
            </a:endParaRPr>
          </a:p>
        </p:txBody>
      </p:sp>
      <p:sp>
        <p:nvSpPr>
          <p:cNvPr id="552" name="Google Shape;552;p60"/>
          <p:cNvSpPr txBox="1"/>
          <p:nvPr/>
        </p:nvSpPr>
        <p:spPr>
          <a:xfrm>
            <a:off x="3598901" y="2094814"/>
            <a:ext cx="1847313" cy="646305"/>
          </a:xfrm>
          <a:prstGeom prst="rect">
            <a:avLst/>
          </a:prstGeom>
          <a:noFill/>
          <a:ln>
            <a:noFill/>
          </a:ln>
        </p:spPr>
        <p:txBody>
          <a:bodyPr spcFirstLastPara="1" wrap="square" lIns="91425" tIns="91425" rIns="91425" bIns="91425" anchor="t" anchorCtr="0">
            <a:noAutofit/>
          </a:bodyPr>
          <a:lstStyle/>
          <a:p>
            <a:pPr lvl="0" algn="ctr"/>
            <a:r>
              <a:rPr lang="en-US" sz="1600" dirty="0" err="1" smtClean="0">
                <a:solidFill>
                  <a:schemeClr val="lt2"/>
                </a:solidFill>
                <a:latin typeface="Poller One"/>
                <a:ea typeface="Poller One"/>
                <a:cs typeface="Poller One"/>
                <a:sym typeface="Poller One"/>
              </a:rPr>
              <a:t>Periode</a:t>
            </a:r>
            <a:r>
              <a:rPr lang="en-US" sz="1600" dirty="0" smtClean="0">
                <a:solidFill>
                  <a:schemeClr val="lt2"/>
                </a:solidFill>
                <a:latin typeface="Poller One"/>
                <a:ea typeface="Poller One"/>
                <a:cs typeface="Poller One"/>
                <a:sym typeface="Poller One"/>
              </a:rPr>
              <a:t> </a:t>
            </a:r>
            <a:r>
              <a:rPr lang="en-US" sz="1600" dirty="0" err="1" smtClean="0">
                <a:solidFill>
                  <a:schemeClr val="lt2"/>
                </a:solidFill>
                <a:latin typeface="Poller One"/>
                <a:ea typeface="Poller One"/>
                <a:cs typeface="Poller One"/>
                <a:sym typeface="Poller One"/>
              </a:rPr>
              <a:t>Pertengahan</a:t>
            </a:r>
            <a:endParaRPr lang="en-US" sz="1600" dirty="0">
              <a:solidFill>
                <a:schemeClr val="lt2"/>
              </a:solidFill>
              <a:latin typeface="Poller One"/>
              <a:ea typeface="Poller One"/>
              <a:cs typeface="Poller One"/>
              <a:sym typeface="Poller One"/>
            </a:endParaRPr>
          </a:p>
        </p:txBody>
      </p:sp>
      <p:pic>
        <p:nvPicPr>
          <p:cNvPr id="558" name="Google Shape;558;p60"/>
          <p:cNvPicPr preferRelativeResize="0"/>
          <p:nvPr/>
        </p:nvPicPr>
        <p:blipFill>
          <a:blip r:embed="rId3">
            <a:alphaModFix/>
          </a:blip>
          <a:stretch>
            <a:fillRect/>
          </a:stretch>
        </p:blipFill>
        <p:spPr>
          <a:xfrm rot="2527757">
            <a:off x="1868939" y="2750752"/>
            <a:ext cx="509422" cy="501931"/>
          </a:xfrm>
          <a:prstGeom prst="rect">
            <a:avLst/>
          </a:prstGeom>
          <a:noFill/>
          <a:ln>
            <a:noFill/>
          </a:ln>
        </p:spPr>
      </p:pic>
      <p:pic>
        <p:nvPicPr>
          <p:cNvPr id="559" name="Google Shape;559;p60"/>
          <p:cNvPicPr preferRelativeResize="0"/>
          <p:nvPr/>
        </p:nvPicPr>
        <p:blipFill>
          <a:blip r:embed="rId3">
            <a:alphaModFix/>
          </a:blip>
          <a:stretch>
            <a:fillRect/>
          </a:stretch>
        </p:blipFill>
        <p:spPr>
          <a:xfrm rot="2527757">
            <a:off x="4294551" y="2750753"/>
            <a:ext cx="509422" cy="501931"/>
          </a:xfrm>
          <a:prstGeom prst="rect">
            <a:avLst/>
          </a:prstGeom>
          <a:noFill/>
          <a:ln>
            <a:noFill/>
          </a:ln>
        </p:spPr>
      </p:pic>
      <p:pic>
        <p:nvPicPr>
          <p:cNvPr id="560" name="Google Shape;560;p60"/>
          <p:cNvPicPr preferRelativeResize="0"/>
          <p:nvPr/>
        </p:nvPicPr>
        <p:blipFill>
          <a:blip r:embed="rId3">
            <a:alphaModFix/>
          </a:blip>
          <a:stretch>
            <a:fillRect/>
          </a:stretch>
        </p:blipFill>
        <p:spPr>
          <a:xfrm rot="2527757">
            <a:off x="6651011" y="2750753"/>
            <a:ext cx="509422" cy="501931"/>
          </a:xfrm>
          <a:prstGeom prst="rect">
            <a:avLst/>
          </a:prstGeom>
          <a:noFill/>
          <a:ln>
            <a:noFill/>
          </a:ln>
        </p:spPr>
      </p:pic>
      <p:sp>
        <p:nvSpPr>
          <p:cNvPr id="22" name="Google Shape;552;p60"/>
          <p:cNvSpPr txBox="1"/>
          <p:nvPr/>
        </p:nvSpPr>
        <p:spPr>
          <a:xfrm>
            <a:off x="6208633" y="2124370"/>
            <a:ext cx="1291391" cy="646305"/>
          </a:xfrm>
          <a:prstGeom prst="rect">
            <a:avLst/>
          </a:prstGeom>
          <a:noFill/>
          <a:ln>
            <a:noFill/>
          </a:ln>
        </p:spPr>
        <p:txBody>
          <a:bodyPr spcFirstLastPara="1" wrap="square" lIns="91425" tIns="91425" rIns="91425" bIns="91425" anchor="t" anchorCtr="0">
            <a:noAutofit/>
          </a:bodyPr>
          <a:lstStyle/>
          <a:p>
            <a:pPr lvl="0" algn="ctr"/>
            <a:r>
              <a:rPr lang="en-US" sz="1600" dirty="0" err="1" smtClean="0">
                <a:solidFill>
                  <a:schemeClr val="lt2"/>
                </a:solidFill>
                <a:latin typeface="Poller One"/>
                <a:ea typeface="Poller One"/>
                <a:cs typeface="Poller One"/>
                <a:sym typeface="Poller One"/>
              </a:rPr>
              <a:t>Periode</a:t>
            </a:r>
            <a:r>
              <a:rPr lang="en-US" sz="1600" dirty="0" smtClean="0">
                <a:solidFill>
                  <a:schemeClr val="lt2"/>
                </a:solidFill>
                <a:latin typeface="Poller One"/>
                <a:ea typeface="Poller One"/>
                <a:cs typeface="Poller One"/>
                <a:sym typeface="Poller One"/>
              </a:rPr>
              <a:t> Modern</a:t>
            </a:r>
            <a:endParaRPr lang="en-US" sz="1600" dirty="0">
              <a:solidFill>
                <a:schemeClr val="lt2"/>
              </a:solidFill>
              <a:latin typeface="Poller One"/>
              <a:ea typeface="Poller One"/>
              <a:cs typeface="Poller One"/>
              <a:sym typeface="Poller One"/>
            </a:endParaRPr>
          </a:p>
        </p:txBody>
      </p:sp>
      <p:sp>
        <p:nvSpPr>
          <p:cNvPr id="26" name="Google Shape;551;p60"/>
          <p:cNvSpPr txBox="1"/>
          <p:nvPr/>
        </p:nvSpPr>
        <p:spPr>
          <a:xfrm>
            <a:off x="3703615" y="3321561"/>
            <a:ext cx="1456976" cy="42381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lt2"/>
                </a:solidFill>
                <a:latin typeface="Nunito"/>
                <a:ea typeface="Nunito"/>
                <a:cs typeface="Nunito"/>
                <a:sym typeface="Nunito"/>
              </a:rPr>
              <a:t>1250 – 1800 M</a:t>
            </a:r>
            <a:endParaRPr dirty="0">
              <a:solidFill>
                <a:schemeClr val="lt2"/>
              </a:solidFill>
              <a:latin typeface="Nunito"/>
              <a:ea typeface="Nunito"/>
              <a:cs typeface="Nunito"/>
              <a:sym typeface="Nunito"/>
            </a:endParaRPr>
          </a:p>
        </p:txBody>
      </p:sp>
      <p:sp>
        <p:nvSpPr>
          <p:cNvPr id="27" name="Google Shape;551;p60"/>
          <p:cNvSpPr txBox="1"/>
          <p:nvPr/>
        </p:nvSpPr>
        <p:spPr>
          <a:xfrm>
            <a:off x="5990727" y="3304113"/>
            <a:ext cx="1829990" cy="42381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lt2"/>
                </a:solidFill>
                <a:latin typeface="Nunito"/>
                <a:ea typeface="Nunito"/>
                <a:cs typeface="Nunito"/>
                <a:sym typeface="Nunito"/>
              </a:rPr>
              <a:t>1800 M – Sekarang</a:t>
            </a:r>
            <a:endParaRPr dirty="0">
              <a:solidFill>
                <a:schemeClr val="lt2"/>
              </a:solidFill>
              <a:latin typeface="Nunito"/>
              <a:ea typeface="Nunito"/>
              <a:cs typeface="Nunito"/>
              <a:sym typeface="Nunit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402" name="Google Shape;402;p48"/>
          <p:cNvPicPr preferRelativeResize="0"/>
          <p:nvPr/>
        </p:nvPicPr>
        <p:blipFill>
          <a:blip r:embed="rId3">
            <a:alphaModFix/>
          </a:blip>
          <a:stretch>
            <a:fillRect/>
          </a:stretch>
        </p:blipFill>
        <p:spPr>
          <a:xfrm>
            <a:off x="6005300" y="1666900"/>
            <a:ext cx="471050" cy="464125"/>
          </a:xfrm>
          <a:prstGeom prst="rect">
            <a:avLst/>
          </a:prstGeom>
          <a:noFill/>
          <a:ln>
            <a:noFill/>
          </a:ln>
        </p:spPr>
      </p:pic>
      <p:pic>
        <p:nvPicPr>
          <p:cNvPr id="403" name="Google Shape;403;p48"/>
          <p:cNvPicPr preferRelativeResize="0"/>
          <p:nvPr/>
        </p:nvPicPr>
        <p:blipFill>
          <a:blip r:embed="rId3">
            <a:alphaModFix/>
          </a:blip>
          <a:stretch>
            <a:fillRect/>
          </a:stretch>
        </p:blipFill>
        <p:spPr>
          <a:xfrm>
            <a:off x="2667650" y="1666900"/>
            <a:ext cx="471050" cy="464125"/>
          </a:xfrm>
          <a:prstGeom prst="rect">
            <a:avLst/>
          </a:prstGeom>
          <a:noFill/>
          <a:ln>
            <a:noFill/>
          </a:ln>
        </p:spPr>
      </p:pic>
      <p:sp>
        <p:nvSpPr>
          <p:cNvPr id="397" name="Google Shape;397;p48"/>
          <p:cNvSpPr txBox="1">
            <a:spLocks noGrp="1"/>
          </p:cNvSpPr>
          <p:nvPr>
            <p:ph type="title"/>
          </p:nvPr>
        </p:nvSpPr>
        <p:spPr>
          <a:xfrm>
            <a:off x="700336" y="186039"/>
            <a:ext cx="7704000" cy="477600"/>
          </a:xfrm>
          <a:prstGeom prst="rect">
            <a:avLst/>
          </a:prstGeom>
        </p:spPr>
        <p:txBody>
          <a:bodyPr spcFirstLastPara="1" wrap="square" lIns="91425" tIns="91425" rIns="91425" bIns="91425" anchor="t" anchorCtr="0">
            <a:noAutofit/>
          </a:bodyPr>
          <a:lstStyle/>
          <a:p>
            <a:pPr lvl="0"/>
            <a:r>
              <a:rPr lang="en-US" sz="2000" b="1" dirty="0" err="1"/>
              <a:t>Sejarah</a:t>
            </a:r>
            <a:r>
              <a:rPr lang="en-US" sz="2000" b="1" dirty="0"/>
              <a:t> </a:t>
            </a:r>
            <a:r>
              <a:rPr lang="en-US" sz="2000" b="1" dirty="0" err="1"/>
              <a:t>perkembangan</a:t>
            </a:r>
            <a:r>
              <a:rPr lang="en-US" sz="2000" b="1" dirty="0"/>
              <a:t> </a:t>
            </a:r>
            <a:r>
              <a:rPr lang="en-US" sz="2000" b="1" dirty="0" err="1"/>
              <a:t>peradaban</a:t>
            </a:r>
            <a:r>
              <a:rPr lang="en-US" sz="2000" b="1" dirty="0"/>
              <a:t> Islam</a:t>
            </a:r>
            <a:endParaRPr sz="2000" dirty="0"/>
          </a:p>
        </p:txBody>
      </p:sp>
      <p:sp>
        <p:nvSpPr>
          <p:cNvPr id="398" name="Google Shape;398;p48"/>
          <p:cNvSpPr txBox="1">
            <a:spLocks noGrp="1"/>
          </p:cNvSpPr>
          <p:nvPr>
            <p:ph type="subTitle" idx="1"/>
          </p:nvPr>
        </p:nvSpPr>
        <p:spPr>
          <a:xfrm>
            <a:off x="700337" y="766915"/>
            <a:ext cx="7548928" cy="3844413"/>
          </a:xfrm>
          <a:prstGeom prst="rect">
            <a:avLst/>
          </a:prstGeom>
        </p:spPr>
        <p:txBody>
          <a:bodyPr spcFirstLastPara="1" wrap="square" lIns="91425" tIns="91425" rIns="91425" bIns="91425" anchor="t" anchorCtr="0">
            <a:noAutofit/>
          </a:bodyPr>
          <a:lstStyle/>
          <a:p>
            <a:pPr marL="171450" lvl="0" indent="-171450" algn="l">
              <a:buAutoNum type="alphaUcPeriod"/>
            </a:pP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Periode</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klasik</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(650-1258 M)</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Era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masa </a:t>
            </a:r>
            <a:r>
              <a:rPr lang="en-US" sz="1200" dirty="0" err="1">
                <a:latin typeface="Times New Roman" panose="02020603050405020304" pitchFamily="18" charset="0"/>
                <a:cs typeface="Times New Roman" panose="02020603050405020304" pitchFamily="18" charset="0"/>
              </a:rPr>
              <a:t>kemajuan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keemasan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kejayaan</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dibagi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menjadi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ekspansi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disintegrasi</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1</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ekspansi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integrasi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pusat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kemajuan</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Masa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berlangsung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650-1000 M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daerah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penyebaran</a:t>
            </a:r>
            <a:r>
              <a:rPr lang="en-US" sz="1200" dirty="0">
                <a:latin typeface="Times New Roman" panose="02020603050405020304" pitchFamily="18" charset="0"/>
                <a:cs typeface="Times New Roman" panose="02020603050405020304" pitchFamily="18" charset="0"/>
              </a:rPr>
              <a:t> Islam yang </a:t>
            </a:r>
            <a:r>
              <a:rPr lang="en-US" sz="1200" dirty="0" err="1">
                <a:latin typeface="Times New Roman" panose="02020603050405020304" pitchFamily="18" charset="0"/>
                <a:cs typeface="Times New Roman" panose="02020603050405020304" pitchFamily="18" charset="0"/>
              </a:rPr>
              <a:t>makin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luas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melalui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Afrika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utara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sampai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Spanyol</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bumi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bagian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barat</a:t>
            </a:r>
            <a:r>
              <a:rPr lang="en-US" sz="1200" dirty="0">
                <a:latin typeface="Times New Roman" panose="02020603050405020304" pitchFamily="18" charset="0"/>
                <a:cs typeface="Times New Roman" panose="02020603050405020304" pitchFamily="18" charset="0"/>
              </a:rPr>
              <a:t>. Islam </a:t>
            </a:r>
            <a:r>
              <a:rPr lang="en-US" sz="1200" dirty="0" err="1">
                <a:latin typeface="Times New Roman" panose="02020603050405020304" pitchFamily="18" charset="0"/>
                <a:cs typeface="Times New Roman" panose="02020603050405020304" pitchFamily="18" charset="0"/>
              </a:rPr>
              <a:t>juga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melalui</a:t>
            </a:r>
            <a:r>
              <a:rPr lang="en-US" sz="1200" dirty="0">
                <a:latin typeface="Times New Roman" panose="02020603050405020304" pitchFamily="18" charset="0"/>
                <a:cs typeface="Times New Roman" panose="02020603050405020304" pitchFamily="18" charset="0"/>
              </a:rPr>
              <a:t> Persia </a:t>
            </a:r>
            <a:r>
              <a:rPr lang="en-US" sz="1200" dirty="0" err="1">
                <a:latin typeface="Times New Roman" panose="02020603050405020304" pitchFamily="18" charset="0"/>
                <a:cs typeface="Times New Roman" panose="02020603050405020304" pitchFamily="18" charset="0"/>
              </a:rPr>
              <a:t>sampai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a:t>
            </a:r>
            <a:r>
              <a:rPr lang="en-US" sz="1200" dirty="0">
                <a:latin typeface="Times New Roman" panose="02020603050405020304" pitchFamily="18" charset="0"/>
                <a:cs typeface="Times New Roman" panose="02020603050405020304" pitchFamily="18" charset="0"/>
              </a:rPr>
              <a:t> India di </a:t>
            </a:r>
            <a:r>
              <a:rPr lang="en-US" sz="1200" dirty="0" err="1">
                <a:latin typeface="Times New Roman" panose="02020603050405020304" pitchFamily="18" charset="0"/>
                <a:cs typeface="Times New Roman" panose="02020603050405020304" pitchFamily="18" charset="0"/>
              </a:rPr>
              <a:t>bumi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sebelah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timur</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Di </a:t>
            </a:r>
            <a:r>
              <a:rPr lang="en-US" sz="1200" dirty="0">
                <a:latin typeface="Times New Roman" panose="02020603050405020304" pitchFamily="18" charset="0"/>
                <a:cs typeface="Times New Roman" panose="02020603050405020304" pitchFamily="18" charset="0"/>
              </a:rPr>
              <a:t>masa </a:t>
            </a:r>
            <a:r>
              <a:rPr lang="en-US" sz="1200" dirty="0" err="1">
                <a:latin typeface="Times New Roman" panose="02020603050405020304" pitchFamily="18" charset="0"/>
                <a:cs typeface="Times New Roman" panose="02020603050405020304" pitchFamily="18" charset="0"/>
              </a:rPr>
              <a:t>inilah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perkembangan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ilmu</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pengetahuan</a:t>
            </a:r>
            <a:r>
              <a:rPr lang="en-US" sz="1200" dirty="0">
                <a:latin typeface="Times New Roman" panose="02020603050405020304" pitchFamily="18" charset="0"/>
                <a:cs typeface="Times New Roman" panose="02020603050405020304" pitchFamily="18" charset="0"/>
              </a:rPr>
              <a:t>, agama, </a:t>
            </a:r>
            <a:r>
              <a:rPr lang="en-US" sz="1200" dirty="0" err="1">
                <a:latin typeface="Times New Roman" panose="02020603050405020304" pitchFamily="18" charset="0"/>
                <a:cs typeface="Times New Roman" panose="02020603050405020304" pitchFamily="18" charset="0"/>
              </a:rPr>
              <a:t>bahasa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lain-lain </a:t>
            </a:r>
            <a:r>
              <a:rPr lang="en-US" sz="1200" dirty="0" err="1">
                <a:latin typeface="Times New Roman" panose="02020603050405020304" pitchFamily="18" charset="0"/>
                <a:cs typeface="Times New Roman" panose="02020603050405020304" pitchFamily="18" charset="0"/>
              </a:rPr>
              <a:t>mencapai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puncaknya</a:t>
            </a:r>
            <a:r>
              <a:rPr lang="en-US" sz="1200" dirty="0">
                <a:latin typeface="Times New Roman" panose="02020603050405020304" pitchFamily="18" charset="0"/>
                <a:cs typeface="Times New Roman" panose="02020603050405020304" pitchFamily="18" charset="0"/>
              </a:rPr>
              <a:t>. Era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juga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menghasilkan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ulama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besar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misal</a:t>
            </a:r>
            <a:r>
              <a:rPr lang="en-US" sz="1200" dirty="0">
                <a:latin typeface="Times New Roman" panose="02020603050405020304" pitchFamily="18" charset="0"/>
                <a:cs typeface="Times New Roman" panose="02020603050405020304" pitchFamily="18" charset="0"/>
              </a:rPr>
              <a:t> Imam Malik, Imam Abu </a:t>
            </a:r>
            <a:r>
              <a:rPr lang="en-US" sz="1200" dirty="0" err="1">
                <a:latin typeface="Times New Roman" panose="02020603050405020304" pitchFamily="18" charset="0"/>
                <a:cs typeface="Times New Roman" panose="02020603050405020304" pitchFamily="18" charset="0"/>
              </a:rPr>
              <a:t>Hanifah</a:t>
            </a:r>
            <a:r>
              <a:rPr lang="en-US" sz="1200" dirty="0">
                <a:latin typeface="Times New Roman" panose="02020603050405020304" pitchFamily="18" charset="0"/>
                <a:cs typeface="Times New Roman" panose="02020603050405020304" pitchFamily="18" charset="0"/>
              </a:rPr>
              <a:t>, Imam </a:t>
            </a:r>
            <a:r>
              <a:rPr lang="en-US" sz="1200" dirty="0" err="1">
                <a:latin typeface="Times New Roman" panose="02020603050405020304" pitchFamily="18" charset="0"/>
                <a:cs typeface="Times New Roman" panose="02020603050405020304" pitchFamily="18" charset="0"/>
              </a:rPr>
              <a:t>Syafi'i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Imam Ibn </a:t>
            </a:r>
            <a:r>
              <a:rPr lang="en-US" sz="1200" dirty="0" err="1">
                <a:latin typeface="Times New Roman" panose="02020603050405020304" pitchFamily="18" charset="0"/>
                <a:cs typeface="Times New Roman" panose="02020603050405020304" pitchFamily="18" charset="0"/>
              </a:rPr>
              <a:t>Hambal</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bidang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Fiqh</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2</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disintegrasi</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Era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kurun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waktu</a:t>
            </a:r>
            <a:r>
              <a:rPr lang="en-US" sz="1200" dirty="0">
                <a:latin typeface="Times New Roman" panose="02020603050405020304" pitchFamily="18" charset="0"/>
                <a:cs typeface="Times New Roman" panose="02020603050405020304" pitchFamily="18" charset="0"/>
              </a:rPr>
              <a:t> 1000 - 1250 M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mulai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mengalami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kemunduran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Kekuasaan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khalifah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menurun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hingga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akhirnya</a:t>
            </a:r>
            <a:r>
              <a:rPr lang="en-US" sz="1200" dirty="0">
                <a:latin typeface="Times New Roman" panose="02020603050405020304" pitchFamily="18" charset="0"/>
                <a:cs typeface="Times New Roman" panose="02020603050405020304" pitchFamily="18" charset="0"/>
              </a:rPr>
              <a:t> Baghdad </a:t>
            </a:r>
            <a:r>
              <a:rPr lang="en-US" sz="1200" dirty="0" err="1">
                <a:latin typeface="Times New Roman" panose="02020603050405020304" pitchFamily="18" charset="0"/>
                <a:cs typeface="Times New Roman" panose="02020603050405020304" pitchFamily="18" charset="0"/>
              </a:rPr>
              <a:t>dirampas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dihancurkan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Hulagu</a:t>
            </a:r>
            <a:r>
              <a:rPr lang="en-US" sz="1200" dirty="0">
                <a:latin typeface="Times New Roman" panose="02020603050405020304" pitchFamily="18" charset="0"/>
                <a:cs typeface="Times New Roman" panose="02020603050405020304" pitchFamily="18" charset="0"/>
              </a:rPr>
              <a:t> Khan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tahun</a:t>
            </a:r>
            <a:r>
              <a:rPr lang="en-US" sz="1200" dirty="0">
                <a:latin typeface="Times New Roman" panose="02020603050405020304" pitchFamily="18" charset="0"/>
                <a:cs typeface="Times New Roman" panose="02020603050405020304" pitchFamily="18" charset="0"/>
              </a:rPr>
              <a:t> 1258 M</a:t>
            </a:r>
            <a:r>
              <a:rPr lang="en-US" sz="1200" dirty="0" smtClean="0">
                <a:latin typeface="Times New Roman" panose="02020603050405020304" pitchFamily="18" charset="0"/>
                <a:cs typeface="Times New Roman" panose="02020603050405020304" pitchFamily="18" charset="0"/>
              </a:rPr>
              <a:t>.</a:t>
            </a:r>
          </a:p>
          <a:p>
            <a:pPr marL="0" lvl="0" indent="0" algn="l"/>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B</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pertengahan</a:t>
            </a:r>
            <a:endParaRPr lang="en-US" sz="1200" dirty="0" smtClean="0">
              <a:latin typeface="Times New Roman" panose="02020603050405020304" pitchFamily="18" charset="0"/>
              <a:cs typeface="Times New Roman" panose="02020603050405020304" pitchFamily="18" charset="0"/>
            </a:endParaRPr>
          </a:p>
          <a:p>
            <a:pPr marL="0" lvl="0" indent="0" algn="l">
              <a:tabLst>
                <a:tab pos="228600" algn="l"/>
              </a:tabLst>
            </a:pP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Sama</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seperti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sebelumnya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periode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juga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terbagi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atas</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Umat</a:t>
            </a:r>
            <a:r>
              <a:rPr lang="en-US" sz="1200" dirty="0">
                <a:latin typeface="Times New Roman" panose="02020603050405020304" pitchFamily="18" charset="0"/>
                <a:cs typeface="Times New Roman" panose="02020603050405020304" pitchFamily="18" charset="0"/>
              </a:rPr>
              <a:t> Islam yang </a:t>
            </a:r>
            <a:r>
              <a:rPr lang="en-US" sz="1200" dirty="0" err="1">
                <a:latin typeface="Times New Roman" panose="02020603050405020304" pitchFamily="18" charset="0"/>
                <a:cs typeface="Times New Roman" panose="02020603050405020304" pitchFamily="18" charset="0"/>
              </a:rPr>
              <a:t>mengalami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kemunduran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bangit</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kembali</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melalui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kerajaan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besar</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2" name="Google Shape;422;p51"/>
          <p:cNvSpPr txBox="1">
            <a:spLocks noGrp="1"/>
          </p:cNvSpPr>
          <p:nvPr>
            <p:ph type="subTitle" idx="1"/>
          </p:nvPr>
        </p:nvSpPr>
        <p:spPr>
          <a:xfrm>
            <a:off x="225911" y="430307"/>
            <a:ext cx="8638390" cy="3227294"/>
          </a:xfrm>
          <a:prstGeom prst="rect">
            <a:avLst/>
          </a:prstGeom>
        </p:spPr>
        <p:txBody>
          <a:bodyPr spcFirstLastPara="1" wrap="square" lIns="91425" tIns="91425" rIns="91425" bIns="91425" anchor="t" anchorCtr="0">
            <a:noAutofit/>
          </a:bodyPr>
          <a:lstStyle/>
          <a:p>
            <a:pPr marL="0" lvl="0" indent="0" algn="l">
              <a:tabLst>
                <a:tab pos="569913" algn="l"/>
              </a:tabLst>
            </a:pPr>
            <a:r>
              <a:rPr lang="en-US" sz="1200" dirty="0" smtClean="0">
                <a:latin typeface="Times New Roman" panose="02020603050405020304" pitchFamily="18" charset="0"/>
                <a:cs typeface="Times New Roman" panose="02020603050405020304" pitchFamily="18" charset="0"/>
              </a:rPr>
              <a:t>	1.Fase </a:t>
            </a:r>
            <a:r>
              <a:rPr lang="en-US" sz="1200" dirty="0" err="1">
                <a:latin typeface="Times New Roman" panose="02020603050405020304" pitchFamily="18" charset="0"/>
                <a:cs typeface="Times New Roman" panose="02020603050405020304" pitchFamily="18" charset="0"/>
              </a:rPr>
              <a:t>kemunduran</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Tahap</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berlangsung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1250-1500 M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desentralisasi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disintegrasi</a:t>
            </a:r>
            <a:r>
              <a:rPr lang="en-US" sz="1200" dirty="0">
                <a:latin typeface="Times New Roman" panose="02020603050405020304" pitchFamily="18" charset="0"/>
                <a:cs typeface="Times New Roman" panose="02020603050405020304" pitchFamily="18" charset="0"/>
              </a:rPr>
              <a:t> yang </a:t>
            </a:r>
            <a:r>
              <a:rPr lang="en-US" sz="1200" dirty="0" err="1">
                <a:latin typeface="Times New Roman" panose="02020603050405020304" pitchFamily="18" charset="0"/>
                <a:cs typeface="Times New Roman" panose="02020603050405020304" pitchFamily="18" charset="0"/>
              </a:rPr>
              <a:t>makin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menguat</a:t>
            </a:r>
            <a:r>
              <a:rPr lang="en-US" sz="1200" dirty="0">
                <a:latin typeface="Times New Roman" panose="02020603050405020304" pitchFamily="18" charset="0"/>
                <a:cs typeface="Times New Roman" panose="02020603050405020304" pitchFamily="18" charset="0"/>
              </a:rPr>
              <a:t> di </a:t>
            </a:r>
            <a:r>
              <a:rPr lang="en-US" sz="1200" dirty="0" err="1">
                <a:latin typeface="Times New Roman" panose="02020603050405020304" pitchFamily="18" charset="0"/>
                <a:cs typeface="Times New Roman" panose="02020603050405020304" pitchFamily="18" charset="0"/>
              </a:rPr>
              <a:t>masyarakat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Perbedaan</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antara</a:t>
            </a:r>
            <a:r>
              <a:rPr lang="en-US" sz="1200" dirty="0" smtClean="0">
                <a:latin typeface="Times New Roman" panose="02020603050405020304" pitchFamily="18" charset="0"/>
                <a:cs typeface="Times New Roman" panose="02020603050405020304" pitchFamily="18" charset="0"/>
              </a:rPr>
              <a:t> Sunni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Syi'ah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serta</a:t>
            </a:r>
            <a:r>
              <a:rPr lang="en-US" sz="1200" dirty="0">
                <a:latin typeface="Times New Roman" panose="02020603050405020304" pitchFamily="18" charset="0"/>
                <a:cs typeface="Times New Roman" panose="02020603050405020304" pitchFamily="18" charset="0"/>
              </a:rPr>
              <a:t> Arab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Persia </a:t>
            </a:r>
            <a:r>
              <a:rPr lang="en-US" sz="1200" dirty="0" err="1">
                <a:latin typeface="Times New Roman" panose="02020603050405020304" pitchFamily="18" charset="0"/>
                <a:cs typeface="Times New Roman" panose="02020603050405020304" pitchFamily="18" charset="0"/>
              </a:rPr>
              <a:t>semakin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nyata</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Dunia</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Islam </a:t>
            </a:r>
            <a:r>
              <a:rPr lang="en-US" sz="1200" dirty="0" err="1">
                <a:latin typeface="Times New Roman" panose="02020603050405020304" pitchFamily="18" charset="0"/>
                <a:cs typeface="Times New Roman" panose="02020603050405020304" pitchFamily="18" charset="0"/>
              </a:rPr>
              <a:t>terbagi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menjadi</a:t>
            </a:r>
            <a:r>
              <a:rPr lang="en-US" sz="1200" dirty="0">
                <a:latin typeface="Times New Roman" panose="02020603050405020304" pitchFamily="18" charset="0"/>
                <a:cs typeface="Times New Roman" panose="02020603050405020304" pitchFamily="18" charset="0"/>
              </a:rPr>
              <a:t> Arab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Persia. </a:t>
            </a:r>
            <a:r>
              <a:rPr lang="en-US" sz="1200" dirty="0" err="1">
                <a:latin typeface="Times New Roman" panose="02020603050405020304" pitchFamily="18" charset="0"/>
                <a:cs typeface="Times New Roman" panose="02020603050405020304" pitchFamily="18" charset="0"/>
              </a:rPr>
              <a:t>Bagian</a:t>
            </a:r>
            <a:r>
              <a:rPr lang="en-US" sz="1200" dirty="0">
                <a:latin typeface="Times New Roman" panose="02020603050405020304" pitchFamily="18" charset="0"/>
                <a:cs typeface="Times New Roman" panose="02020603050405020304" pitchFamily="18" charset="0"/>
              </a:rPr>
              <a:t> Arab yang </a:t>
            </a:r>
            <a:r>
              <a:rPr lang="en-US" sz="1200" dirty="0" err="1">
                <a:latin typeface="Times New Roman" panose="02020603050405020304" pitchFamily="18" charset="0"/>
                <a:cs typeface="Times New Roman" panose="02020603050405020304" pitchFamily="18" charset="0"/>
              </a:rPr>
              <a:t>terdiri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Arabia, </a:t>
            </a:r>
            <a:r>
              <a:rPr lang="en-US" sz="1200" dirty="0" err="1">
                <a:latin typeface="Times New Roman" panose="02020603050405020304" pitchFamily="18" charset="0"/>
                <a:cs typeface="Times New Roman" panose="02020603050405020304" pitchFamily="18" charset="0"/>
              </a:rPr>
              <a:t>Irak</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Suria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Palestina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Mesir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Afrika</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utara</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berpusat</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di </a:t>
            </a:r>
            <a:r>
              <a:rPr lang="en-US" sz="1200" dirty="0" err="1">
                <a:latin typeface="Times New Roman" panose="02020603050405020304" pitchFamily="18" charset="0"/>
                <a:cs typeface="Times New Roman" panose="02020603050405020304" pitchFamily="18" charset="0"/>
              </a:rPr>
              <a:t>Mesir</a:t>
            </a:r>
            <a:r>
              <a:rPr lang="en-US" sz="1200" dirty="0">
                <a:latin typeface="Times New Roman" panose="02020603050405020304" pitchFamily="18" charset="0"/>
                <a:cs typeface="Times New Roman" panose="02020603050405020304" pitchFamily="18" charset="0"/>
              </a:rPr>
              <a:t>.</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Bagian</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Persia yang </a:t>
            </a:r>
            <a:r>
              <a:rPr lang="en-US" sz="1200" dirty="0" err="1">
                <a:latin typeface="Times New Roman" panose="02020603050405020304" pitchFamily="18" charset="0"/>
                <a:cs typeface="Times New Roman" panose="02020603050405020304" pitchFamily="18" charset="0"/>
              </a:rPr>
              <a:t>terdiri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dari</a:t>
            </a:r>
            <a:r>
              <a:rPr lang="en-US" sz="1200" dirty="0">
                <a:latin typeface="Times New Roman" panose="02020603050405020304" pitchFamily="18" charset="0"/>
                <a:cs typeface="Times New Roman" panose="02020603050405020304" pitchFamily="18" charset="0"/>
              </a:rPr>
              <a:t> Balkan, Asia </a:t>
            </a:r>
            <a:r>
              <a:rPr lang="en-US" sz="1200" dirty="0" err="1">
                <a:latin typeface="Times New Roman" panose="02020603050405020304" pitchFamily="18" charset="0"/>
                <a:cs typeface="Times New Roman" panose="02020603050405020304" pitchFamily="18" charset="0"/>
              </a:rPr>
              <a:t>kecil</a:t>
            </a:r>
            <a:r>
              <a:rPr lang="en-US" sz="1200" dirty="0">
                <a:latin typeface="Times New Roman" panose="02020603050405020304" pitchFamily="18" charset="0"/>
                <a:cs typeface="Times New Roman" panose="02020603050405020304" pitchFamily="18" charset="0"/>
              </a:rPr>
              <a:t>, Persia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Asia </a:t>
            </a:r>
            <a:r>
              <a:rPr lang="en-US" sz="1200" dirty="0" err="1">
                <a:latin typeface="Times New Roman" panose="02020603050405020304" pitchFamily="18" charset="0"/>
                <a:cs typeface="Times New Roman" panose="02020603050405020304" pitchFamily="18" charset="0"/>
              </a:rPr>
              <a:t>tengah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berpusat</a:t>
            </a:r>
            <a:r>
              <a:rPr lang="en-US" sz="1200" dirty="0">
                <a:latin typeface="Times New Roman" panose="02020603050405020304" pitchFamily="18" charset="0"/>
                <a:cs typeface="Times New Roman" panose="02020603050405020304" pitchFamily="18" charset="0"/>
              </a:rPr>
              <a:t> di Iran.</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2</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kerajaan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besar</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Masa </a:t>
            </a:r>
            <a:r>
              <a:rPr lang="en-US" sz="1200" dirty="0">
                <a:latin typeface="Times New Roman" panose="02020603050405020304" pitchFamily="18" charset="0"/>
                <a:cs typeface="Times New Roman" panose="02020603050405020304" pitchFamily="18" charset="0"/>
              </a:rPr>
              <a:t>yang </a:t>
            </a:r>
            <a:r>
              <a:rPr lang="en-US" sz="1200" dirty="0" err="1">
                <a:latin typeface="Times New Roman" panose="02020603050405020304" pitchFamily="18" charset="0"/>
                <a:cs typeface="Times New Roman" panose="02020603050405020304" pitchFamily="18" charset="0"/>
              </a:rPr>
              <a:t>berlangsung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1500 - 1700 M </a:t>
            </a:r>
            <a:r>
              <a:rPr lang="en-US" sz="1200" dirty="0" err="1" smtClean="0">
                <a:latin typeface="Times New Roman" panose="02020603050405020304" pitchFamily="18" charset="0"/>
                <a:cs typeface="Times New Roman" panose="02020603050405020304" pitchFamily="18" charset="0"/>
              </a:rPr>
              <a:t>dilanjutkan</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dengan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fase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kemunduran</a:t>
            </a:r>
            <a:r>
              <a:rPr lang="en-US" sz="1200" dirty="0">
                <a:latin typeface="Times New Roman" panose="02020603050405020304" pitchFamily="18" charset="0"/>
                <a:cs typeface="Times New Roman" panose="02020603050405020304" pitchFamily="18" charset="0"/>
              </a:rPr>
              <a:t> di 1700 - 1800 M. </a:t>
            </a:r>
            <a:r>
              <a:rPr lang="en-US" sz="1200" dirty="0" err="1">
                <a:latin typeface="Times New Roman" panose="02020603050405020304" pitchFamily="18" charset="0"/>
                <a:cs typeface="Times New Roman" panose="02020603050405020304" pitchFamily="18" charset="0"/>
              </a:rPr>
              <a:t>Tiga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kerajaan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adalah</a:t>
            </a:r>
            <a:r>
              <a:rPr lang="en-US" sz="1200" dirty="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Utsmani</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di </a:t>
            </a:r>
            <a:r>
              <a:rPr lang="en-US" sz="1200" dirty="0" err="1" smtClean="0">
                <a:latin typeface="Times New Roman" panose="02020603050405020304" pitchFamily="18" charset="0"/>
                <a:cs typeface="Times New Roman" panose="02020603050405020304" pitchFamily="18" charset="0"/>
              </a:rPr>
              <a:t>Turki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Safawi</a:t>
            </a:r>
            <a:r>
              <a:rPr lang="en-US" sz="1200" dirty="0">
                <a:latin typeface="Times New Roman" panose="02020603050405020304" pitchFamily="18" charset="0"/>
                <a:cs typeface="Times New Roman" panose="02020603050405020304" pitchFamily="18" charset="0"/>
              </a:rPr>
              <a:t> di Persia </a:t>
            </a:r>
            <a:r>
              <a:rPr lang="en-US" sz="1200" dirty="0" err="1">
                <a:latin typeface="Times New Roman" panose="02020603050405020304" pitchFamily="18" charset="0"/>
                <a:cs typeface="Times New Roman" panose="02020603050405020304" pitchFamily="18" charset="0"/>
              </a:rPr>
              <a:t>dan</a:t>
            </a:r>
            <a:r>
              <a:rPr lang="en-US" sz="1200" dirty="0">
                <a:latin typeface="Times New Roman" panose="02020603050405020304" pitchFamily="18" charset="0"/>
                <a:cs typeface="Times New Roman" panose="02020603050405020304" pitchFamily="18" charset="0"/>
              </a:rPr>
              <a:t> Mughal di India.</a:t>
            </a:r>
            <a:br>
              <a:rPr lang="en-US" sz="1200" dirty="0">
                <a:latin typeface="Times New Roman" panose="02020603050405020304" pitchFamily="18" charset="0"/>
                <a:cs typeface="Times New Roman" panose="02020603050405020304" pitchFamily="18" charset="0"/>
              </a:rPr>
            </a:b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Kejayaan</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Islam </a:t>
            </a:r>
            <a:r>
              <a:rPr lang="en-US" sz="1200" dirty="0" err="1">
                <a:latin typeface="Times New Roman" panose="02020603050405020304" pitchFamily="18" charset="0"/>
                <a:cs typeface="Times New Roman" panose="02020603050405020304" pitchFamily="18" charset="0"/>
              </a:rPr>
              <a:t>pada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tiga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kerajaan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besar</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masih</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bisa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disaksikan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hingga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kini</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Peninggalan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tersebut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bisa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disaksikan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dalam</a:t>
            </a: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bentuk</a:t>
            </a:r>
            <a:r>
              <a:rPr lang="en-US" sz="1200" dirty="0" smtClean="0">
                <a:latin typeface="Times New Roman" panose="02020603050405020304" pitchFamily="18" charset="0"/>
                <a:cs typeface="Times New Roman" panose="02020603050405020304" pitchFamily="18" charset="0"/>
              </a:rPr>
              <a:t> </a:t>
            </a:r>
          </a:p>
          <a:p>
            <a:pPr marL="0" lvl="0" indent="0" algn="l">
              <a:tabLst>
                <a:tab pos="569913" algn="l"/>
              </a:tabLst>
            </a:pP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arsitek</a:t>
            </a:r>
            <a:r>
              <a:rPr lang="en-US" sz="1200" dirty="0" smtClean="0">
                <a:latin typeface="Times New Roman" panose="02020603050405020304" pitchFamily="18" charset="0"/>
                <a:cs typeface="Times New Roman" panose="02020603050405020304" pitchFamily="18" charset="0"/>
              </a:rPr>
              <a:t> di </a:t>
            </a:r>
            <a:r>
              <a:rPr lang="en-US" sz="1200" dirty="0">
                <a:latin typeface="Times New Roman" panose="02020603050405020304" pitchFamily="18" charset="0"/>
                <a:cs typeface="Times New Roman" panose="02020603050405020304" pitchFamily="18" charset="0"/>
              </a:rPr>
              <a:t>Istanbul, </a:t>
            </a:r>
            <a:r>
              <a:rPr lang="en-US" sz="1200" dirty="0" smtClean="0">
                <a:latin typeface="Times New Roman" panose="02020603050405020304" pitchFamily="18" charset="0"/>
                <a:cs typeface="Times New Roman" panose="02020603050405020304" pitchFamily="18" charset="0"/>
              </a:rPr>
              <a:t>Iran</a:t>
            </a: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dan</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Delhi</a:t>
            </a:r>
            <a:r>
              <a:rPr lang="en-US" sz="1200" dirty="0" smtClean="0">
                <a:latin typeface="Times New Roman" panose="02020603050405020304" pitchFamily="18" charset="0"/>
                <a:cs typeface="Times New Roman" panose="02020603050405020304" pitchFamily="18" charset="0"/>
              </a:rPr>
              <a:t>.</a:t>
            </a:r>
          </a:p>
          <a:p>
            <a:pPr marL="0" lvl="0" indent="0" algn="l"/>
            <a:endParaRPr lang="en-US" sz="1200" dirty="0" smtClean="0">
              <a:latin typeface="Times New Roman" panose="02020603050405020304" pitchFamily="18" charset="0"/>
              <a:cs typeface="Times New Roman" panose="02020603050405020304" pitchFamily="18" charset="0"/>
            </a:endParaRPr>
          </a:p>
          <a:p>
            <a:pPr marL="0" lvl="0" indent="0" algn="l"/>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Muslim Culture for Pre-K by Slidesgo">
  <a:themeElements>
    <a:clrScheme name="Simple Light">
      <a:dk1>
        <a:srgbClr val="000000"/>
      </a:dk1>
      <a:lt1>
        <a:srgbClr val="FFFFFF"/>
      </a:lt1>
      <a:dk2>
        <a:srgbClr val="28424C"/>
      </a:dk2>
      <a:lt2>
        <a:srgbClr val="3B7691"/>
      </a:lt2>
      <a:accent1>
        <a:srgbClr val="975444"/>
      </a:accent1>
      <a:accent2>
        <a:srgbClr val="E0B58C"/>
      </a:accent2>
      <a:accent3>
        <a:srgbClr val="F9EBE4"/>
      </a:accent3>
      <a:accent4>
        <a:srgbClr val="FFFFFF"/>
      </a:accent4>
      <a:accent5>
        <a:srgbClr val="FFFFFF"/>
      </a:accent5>
      <a:accent6>
        <a:srgbClr val="FFFFFF"/>
      </a:accent6>
      <a:hlink>
        <a:srgbClr val="3B769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1326</Words>
  <Application>Microsoft Office PowerPoint</Application>
  <PresentationFormat>On-screen Show (16:9)</PresentationFormat>
  <Paragraphs>107</Paragraphs>
  <Slides>29</Slides>
  <Notes>29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Times New Roman</vt:lpstr>
      <vt:lpstr>Arial</vt:lpstr>
      <vt:lpstr>Poller One</vt:lpstr>
      <vt:lpstr>Lato</vt:lpstr>
      <vt:lpstr>Nirmala UI</vt:lpstr>
      <vt:lpstr>Nunito</vt:lpstr>
      <vt:lpstr>Roboto</vt:lpstr>
      <vt:lpstr>Roboto Condensed Light</vt:lpstr>
      <vt:lpstr>Open Sans</vt:lpstr>
      <vt:lpstr>Patrick Hand</vt:lpstr>
      <vt:lpstr>Muslim Culture for Pre-K by Slidesgo</vt:lpstr>
      <vt:lpstr>UNIVERSITAS PAMULANG</vt:lpstr>
      <vt:lpstr>Agama Islam</vt:lpstr>
      <vt:lpstr>Jadi, apa itu agama islam??</vt:lpstr>
      <vt:lpstr>Pengertian Islam </vt:lpstr>
      <vt:lpstr>PowerPoint Presentation</vt:lpstr>
      <vt:lpstr>Makna Islam</vt:lpstr>
      <vt:lpstr>Sejarah Peradaban Islam</vt:lpstr>
      <vt:lpstr>Sejarah perkembangan peradaban Islam</vt:lpstr>
      <vt:lpstr>PowerPoint Presentation</vt:lpstr>
      <vt:lpstr>C. Periode modern Pada periode yang berlangsung mulai 1800 hingga sekarang ini, umat mencari tahu penyebab kejatuhan Islam. Para pemimpin dan pemuka Islam memikirkan bagaimana meningkatkan mutu dan kekuatan umat Islam.  Di era sejarah perkembangan peradaban Islam ini, kondisi muslim berbanding terbalik dengan periode klasik. Umat Islam yang awalnya menjadi pusat peradaban, kini kagum pada perkembangan budaya dan kemajuan kelompok masyarakat lain.</vt:lpstr>
      <vt:lpstr>Perkembangan Islam Di Indonesia</vt:lpstr>
      <vt:lpstr>Masuknya Islam Ke Indonesia</vt:lpstr>
      <vt:lpstr>Media dalam islamisasi</vt:lpstr>
      <vt:lpstr>Media dalam islamisasi</vt:lpstr>
      <vt:lpstr>Media dalam islamisasi</vt:lpstr>
      <vt:lpstr>Media dalam islamisasi</vt:lpstr>
      <vt:lpstr>Media dalam islamisasi</vt:lpstr>
      <vt:lpstr>Media dalam islamisasi</vt:lpstr>
      <vt:lpstr>Peranan wali dan Ulama</vt:lpstr>
      <vt:lpstr>Peranan wali dan Ulama</vt:lpstr>
      <vt:lpstr>PowerPoint Presentation</vt:lpstr>
      <vt:lpstr>Kondisi Umat Islam Dulu &amp; Sekarang</vt:lpstr>
      <vt:lpstr>Kondisi Umat Islam Dulu &amp; Sekarang</vt:lpstr>
      <vt:lpstr>Kondisi Umat Islam Dulu &amp; Sekarang</vt:lpstr>
      <vt:lpstr>Kondisi Umat Islam Dulu &amp; Sekarang</vt:lpstr>
      <vt:lpstr>Kondisi Umat Islam Dulu &amp; Sekarang</vt:lpstr>
      <vt:lpstr>Kondisi Umat Islam Dulu &amp; Sekarang</vt:lpstr>
      <vt:lpstr>Kesimpulan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PENDIDIKAN AGAMA ISLAM</dc:title>
  <dc:creator>Rizal</dc:creator>
  <cp:lastModifiedBy>Rizal</cp:lastModifiedBy>
  <cp:revision>63</cp:revision>
  <dcterms:modified xsi:type="dcterms:W3CDTF">2022-09-17T02:07:46Z</dcterms:modified>
</cp:coreProperties>
</file>